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134804278" r:id="rId2"/>
    <p:sldId id="2134804302" r:id="rId3"/>
    <p:sldId id="2134804305" r:id="rId4"/>
    <p:sldId id="2134804303" r:id="rId5"/>
    <p:sldId id="2134804304" r:id="rId6"/>
    <p:sldId id="2134804306" r:id="rId7"/>
    <p:sldId id="2134804309" r:id="rId8"/>
    <p:sldId id="2134804307" r:id="rId9"/>
    <p:sldId id="2134804310" r:id="rId10"/>
    <p:sldId id="213480431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5521FF-95DA-4CEA-82DF-23409715757B}" v="41" dt="2022-03-22T17:11:05.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266" autoAdjust="0"/>
  </p:normalViewPr>
  <p:slideViewPr>
    <p:cSldViewPr snapToGrid="0">
      <p:cViewPr varScale="1">
        <p:scale>
          <a:sx n="84" d="100"/>
          <a:sy n="84" d="100"/>
        </p:scale>
        <p:origin x="1572" y="-372"/>
      </p:cViewPr>
      <p:guideLst/>
    </p:cSldViewPr>
  </p:slideViewPr>
  <p:notesTextViewPr>
    <p:cViewPr>
      <p:scale>
        <a:sx n="1" d="1"/>
        <a:sy n="1" d="1"/>
      </p:scale>
      <p:origin x="0" y="-43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nigan, April" userId="a844b5e8-f10f-4c81-90df-9a5f40816130" providerId="ADAL" clId="{385521FF-95DA-4CEA-82DF-23409715757B}"/>
    <pc:docChg chg="custSel modSld">
      <pc:chgData name="Jernigan, April" userId="a844b5e8-f10f-4c81-90df-9a5f40816130" providerId="ADAL" clId="{385521FF-95DA-4CEA-82DF-23409715757B}" dt="2022-03-24T14:37:11.265" v="193" actId="6549"/>
      <pc:docMkLst>
        <pc:docMk/>
      </pc:docMkLst>
      <pc:sldChg chg="modNotesTx">
        <pc:chgData name="Jernigan, April" userId="a844b5e8-f10f-4c81-90df-9a5f40816130" providerId="ADAL" clId="{385521FF-95DA-4CEA-82DF-23409715757B}" dt="2022-03-24T14:37:11.265" v="193" actId="6549"/>
        <pc:sldMkLst>
          <pc:docMk/>
          <pc:sldMk cId="3173071113" sldId="2134804307"/>
        </pc:sldMkLst>
      </pc:sldChg>
    </pc:docChg>
  </pc:docChgLst>
  <pc:docChgLst>
    <pc:chgData name="April" userId="a844b5e8-f10f-4c81-90df-9a5f40816130" providerId="ADAL" clId="{385521FF-95DA-4CEA-82DF-23409715757B}"/>
    <pc:docChg chg="undo custSel modSld">
      <pc:chgData name="April" userId="a844b5e8-f10f-4c81-90df-9a5f40816130" providerId="ADAL" clId="{385521FF-95DA-4CEA-82DF-23409715757B}" dt="2022-03-22T17:26:56.447" v="1430" actId="6549"/>
      <pc:docMkLst>
        <pc:docMk/>
      </pc:docMkLst>
      <pc:sldChg chg="modNotesTx">
        <pc:chgData name="April" userId="a844b5e8-f10f-4c81-90df-9a5f40816130" providerId="ADAL" clId="{385521FF-95DA-4CEA-82DF-23409715757B}" dt="2022-03-22T14:48:28.744" v="131" actId="20577"/>
        <pc:sldMkLst>
          <pc:docMk/>
          <pc:sldMk cId="1115068687" sldId="2134804304"/>
        </pc:sldMkLst>
      </pc:sldChg>
      <pc:sldChg chg="modNotesTx">
        <pc:chgData name="April" userId="a844b5e8-f10f-4c81-90df-9a5f40816130" providerId="ADAL" clId="{385521FF-95DA-4CEA-82DF-23409715757B}" dt="2022-03-22T17:26:56.447" v="1430" actId="6549"/>
        <pc:sldMkLst>
          <pc:docMk/>
          <pc:sldMk cId="3173071113" sldId="2134804307"/>
        </pc:sldMkLst>
      </pc:sldChg>
      <pc:sldChg chg="addSp delSp modSp mod addAnim delAnim modAnim modNotesTx">
        <pc:chgData name="April" userId="a844b5e8-f10f-4c81-90df-9a5f40816130" providerId="ADAL" clId="{385521FF-95DA-4CEA-82DF-23409715757B}" dt="2022-03-22T17:22:17.438" v="1425" actId="20577"/>
        <pc:sldMkLst>
          <pc:docMk/>
          <pc:sldMk cId="2482520179" sldId="2134804310"/>
        </pc:sldMkLst>
        <pc:picChg chg="add del mod">
          <ac:chgData name="April" userId="a844b5e8-f10f-4c81-90df-9a5f40816130" providerId="ADAL" clId="{385521FF-95DA-4CEA-82DF-23409715757B}" dt="2022-03-22T17:07:40.014" v="960" actId="478"/>
          <ac:picMkLst>
            <pc:docMk/>
            <pc:sldMk cId="2482520179" sldId="2134804310"/>
            <ac:picMk id="6" creationId="{3C3BEB1C-E5B3-485B-B655-CF8112996DBC}"/>
          </ac:picMkLst>
        </pc:picChg>
        <pc:picChg chg="add del mod">
          <ac:chgData name="April" userId="a844b5e8-f10f-4c81-90df-9a5f40816130" providerId="ADAL" clId="{385521FF-95DA-4CEA-82DF-23409715757B}" dt="2022-03-22T14:57:18.138" v="225"/>
          <ac:picMkLst>
            <pc:docMk/>
            <pc:sldMk cId="2482520179" sldId="2134804310"/>
            <ac:picMk id="11" creationId="{C28EAC02-AAB5-463B-A439-3BB13BAC9599}"/>
          </ac:picMkLst>
        </pc:picChg>
        <pc:picChg chg="add del mod">
          <ac:chgData name="April" userId="a844b5e8-f10f-4c81-90df-9a5f40816130" providerId="ADAL" clId="{385521FF-95DA-4CEA-82DF-23409715757B}" dt="2022-03-22T14:54:48.767" v="206"/>
          <ac:picMkLst>
            <pc:docMk/>
            <pc:sldMk cId="2482520179" sldId="2134804310"/>
            <ac:picMk id="1026" creationId="{C5C140D3-3CB4-40A0-974C-2D501E44627E}"/>
          </ac:picMkLst>
        </pc:picChg>
        <pc:picChg chg="add del mod">
          <ac:chgData name="April" userId="a844b5e8-f10f-4c81-90df-9a5f40816130" providerId="ADAL" clId="{385521FF-95DA-4CEA-82DF-23409715757B}" dt="2022-03-22T14:57:24.747" v="234"/>
          <ac:picMkLst>
            <pc:docMk/>
            <pc:sldMk cId="2482520179" sldId="2134804310"/>
            <ac:picMk id="1027" creationId="{B7686045-8935-4487-845A-9AD5F315D6C2}"/>
          </ac:picMkLst>
        </pc:picChg>
        <pc:picChg chg="add del">
          <ac:chgData name="April" userId="a844b5e8-f10f-4c81-90df-9a5f40816130" providerId="ADAL" clId="{385521FF-95DA-4CEA-82DF-23409715757B}" dt="2022-03-22T14:56:23.847" v="219"/>
          <ac:picMkLst>
            <pc:docMk/>
            <pc:sldMk cId="2482520179" sldId="2134804310"/>
            <ac:picMk id="1028" creationId="{CA670887-F289-4A9D-96E6-A62DF03498D5}"/>
          </ac:picMkLst>
        </pc:picChg>
        <pc:picChg chg="add mod">
          <ac:chgData name="April" userId="a844b5e8-f10f-4c81-90df-9a5f40816130" providerId="ADAL" clId="{385521FF-95DA-4CEA-82DF-23409715757B}" dt="2022-03-22T17:07:39.293" v="959" actId="1076"/>
          <ac:picMkLst>
            <pc:docMk/>
            <pc:sldMk cId="2482520179" sldId="2134804310"/>
            <ac:picMk id="1029" creationId="{9874469B-0E78-4318-9C87-24BA4D21BBAE}"/>
          </ac:picMkLst>
        </pc:picChg>
      </pc:sldChg>
    </pc:docChg>
  </pc:docChgLst>
  <pc:docChgLst>
    <pc:chgData name="Jernigan, April" userId="a844b5e8-f10f-4c81-90df-9a5f40816130" providerId="ADAL" clId="{28F01A40-3854-4CD4-8B1E-658453FA757F}"/>
    <pc:docChg chg="undo custSel addSld delSld modSld sldOrd">
      <pc:chgData name="Jernigan, April" userId="a844b5e8-f10f-4c81-90df-9a5f40816130" providerId="ADAL" clId="{28F01A40-3854-4CD4-8B1E-658453FA757F}" dt="2022-03-15T19:14:04.212" v="16315" actId="478"/>
      <pc:docMkLst>
        <pc:docMk/>
      </pc:docMkLst>
      <pc:sldChg chg="modSp mod modShow">
        <pc:chgData name="Jernigan, April" userId="a844b5e8-f10f-4c81-90df-9a5f40816130" providerId="ADAL" clId="{28F01A40-3854-4CD4-8B1E-658453FA757F}" dt="2022-03-15T14:24:39.751" v="11750" actId="20577"/>
        <pc:sldMkLst>
          <pc:docMk/>
          <pc:sldMk cId="3677086926" sldId="2134804278"/>
        </pc:sldMkLst>
        <pc:spChg chg="mod">
          <ac:chgData name="Jernigan, April" userId="a844b5e8-f10f-4c81-90df-9a5f40816130" providerId="ADAL" clId="{28F01A40-3854-4CD4-8B1E-658453FA757F}" dt="2022-03-15T14:24:39.751" v="11750" actId="20577"/>
          <ac:spMkLst>
            <pc:docMk/>
            <pc:sldMk cId="3677086926" sldId="2134804278"/>
            <ac:spMk id="4" creationId="{BF7F7DC2-98E3-41F4-A238-AA3FE6B4F35A}"/>
          </ac:spMkLst>
        </pc:spChg>
      </pc:sldChg>
      <pc:sldChg chg="addSp modSp mod modAnim modShow modNotesTx">
        <pc:chgData name="Jernigan, April" userId="a844b5e8-f10f-4c81-90df-9a5f40816130" providerId="ADAL" clId="{28F01A40-3854-4CD4-8B1E-658453FA757F}" dt="2022-03-14T21:21:28.283" v="11711"/>
        <pc:sldMkLst>
          <pc:docMk/>
          <pc:sldMk cId="1502285574" sldId="2134804302"/>
        </pc:sldMkLst>
        <pc:spChg chg="mod">
          <ac:chgData name="Jernigan, April" userId="a844b5e8-f10f-4c81-90df-9a5f40816130" providerId="ADAL" clId="{28F01A40-3854-4CD4-8B1E-658453FA757F}" dt="2022-03-10T17:30:11.415" v="2644" actId="14100"/>
          <ac:spMkLst>
            <pc:docMk/>
            <pc:sldMk cId="1502285574" sldId="2134804302"/>
            <ac:spMk id="33" creationId="{6B8670CE-75A9-4195-866C-F356D2C20B4E}"/>
          </ac:spMkLst>
        </pc:spChg>
        <pc:spChg chg="mod">
          <ac:chgData name="Jernigan, April" userId="a844b5e8-f10f-4c81-90df-9a5f40816130" providerId="ADAL" clId="{28F01A40-3854-4CD4-8B1E-658453FA757F}" dt="2022-03-10T23:20:26.682" v="8065" actId="20577"/>
          <ac:spMkLst>
            <pc:docMk/>
            <pc:sldMk cId="1502285574" sldId="2134804302"/>
            <ac:spMk id="254" creationId="{4F4B66E3-8156-4B83-893B-836492439AD6}"/>
          </ac:spMkLst>
        </pc:spChg>
        <pc:graphicFrameChg chg="add mod">
          <ac:chgData name="Jernigan, April" userId="a844b5e8-f10f-4c81-90df-9a5f40816130" providerId="ADAL" clId="{28F01A40-3854-4CD4-8B1E-658453FA757F}" dt="2022-03-10T16:37:55.568" v="1838" actId="1076"/>
          <ac:graphicFrameMkLst>
            <pc:docMk/>
            <pc:sldMk cId="1502285574" sldId="2134804302"/>
            <ac:graphicFrameMk id="255" creationId="{00000000-0008-0000-0000-000002000000}"/>
          </ac:graphicFrameMkLst>
        </pc:graphicFrameChg>
        <pc:picChg chg="add mod">
          <ac:chgData name="Jernigan, April" userId="a844b5e8-f10f-4c81-90df-9a5f40816130" providerId="ADAL" clId="{28F01A40-3854-4CD4-8B1E-658453FA757F}" dt="2022-03-14T21:21:16.806" v="11710" actId="1076"/>
          <ac:picMkLst>
            <pc:docMk/>
            <pc:sldMk cId="1502285574" sldId="2134804302"/>
            <ac:picMk id="11" creationId="{75886121-A9B6-4DD8-8152-AFE120AAEA1B}"/>
          </ac:picMkLst>
        </pc:picChg>
      </pc:sldChg>
      <pc:sldChg chg="addSp modSp mod modShow modNotesTx">
        <pc:chgData name="Jernigan, April" userId="a844b5e8-f10f-4c81-90df-9a5f40816130" providerId="ADAL" clId="{28F01A40-3854-4CD4-8B1E-658453FA757F}" dt="2022-03-14T21:24:30.093" v="11721"/>
        <pc:sldMkLst>
          <pc:docMk/>
          <pc:sldMk cId="3316208422" sldId="2134804303"/>
        </pc:sldMkLst>
        <pc:picChg chg="add mod">
          <ac:chgData name="Jernigan, April" userId="a844b5e8-f10f-4c81-90df-9a5f40816130" providerId="ADAL" clId="{28F01A40-3854-4CD4-8B1E-658453FA757F}" dt="2022-03-14T21:24:30.093" v="11721"/>
          <ac:picMkLst>
            <pc:docMk/>
            <pc:sldMk cId="3316208422" sldId="2134804303"/>
            <ac:picMk id="11" creationId="{DDEB0DC5-33D4-4517-BC9D-4DE9EA2528D8}"/>
          </ac:picMkLst>
        </pc:picChg>
      </pc:sldChg>
      <pc:sldChg chg="addSp modSp mod modShow modNotesTx">
        <pc:chgData name="Jernigan, April" userId="a844b5e8-f10f-4c81-90df-9a5f40816130" providerId="ADAL" clId="{28F01A40-3854-4CD4-8B1E-658453FA757F}" dt="2022-03-14T21:24:34.369" v="11722"/>
        <pc:sldMkLst>
          <pc:docMk/>
          <pc:sldMk cId="1115068687" sldId="2134804304"/>
        </pc:sldMkLst>
        <pc:picChg chg="add mod">
          <ac:chgData name="Jernigan, April" userId="a844b5e8-f10f-4c81-90df-9a5f40816130" providerId="ADAL" clId="{28F01A40-3854-4CD4-8B1E-658453FA757F}" dt="2022-03-14T21:24:34.369" v="11722"/>
          <ac:picMkLst>
            <pc:docMk/>
            <pc:sldMk cId="1115068687" sldId="2134804304"/>
            <ac:picMk id="11" creationId="{92348639-EB9C-4315-B389-A46F9D49A79D}"/>
          </ac:picMkLst>
        </pc:picChg>
      </pc:sldChg>
      <pc:sldChg chg="addSp delSp modSp mod modShow modNotesTx">
        <pc:chgData name="Jernigan, April" userId="a844b5e8-f10f-4c81-90df-9a5f40816130" providerId="ADAL" clId="{28F01A40-3854-4CD4-8B1E-658453FA757F}" dt="2022-03-14T21:24:23.095" v="11720" actId="478"/>
        <pc:sldMkLst>
          <pc:docMk/>
          <pc:sldMk cId="261084385" sldId="2134804305"/>
        </pc:sldMkLst>
        <pc:picChg chg="add mod">
          <ac:chgData name="Jernigan, April" userId="a844b5e8-f10f-4c81-90df-9a5f40816130" providerId="ADAL" clId="{28F01A40-3854-4CD4-8B1E-658453FA757F}" dt="2022-03-14T21:23:38.560" v="11714" actId="1076"/>
          <ac:picMkLst>
            <pc:docMk/>
            <pc:sldMk cId="261084385" sldId="2134804305"/>
            <ac:picMk id="8" creationId="{7C3825D1-6B9E-4883-81DA-5E2643B67701}"/>
          </ac:picMkLst>
        </pc:picChg>
        <pc:picChg chg="add del mod">
          <ac:chgData name="Jernigan, April" userId="a844b5e8-f10f-4c81-90df-9a5f40816130" providerId="ADAL" clId="{28F01A40-3854-4CD4-8B1E-658453FA757F}" dt="2022-03-14T21:24:23.095" v="11720" actId="478"/>
          <ac:picMkLst>
            <pc:docMk/>
            <pc:sldMk cId="261084385" sldId="2134804305"/>
            <ac:picMk id="11" creationId="{D9678CD3-5A50-4C20-9C69-BA1C65CB2854}"/>
          </ac:picMkLst>
        </pc:picChg>
      </pc:sldChg>
      <pc:sldChg chg="addSp delSp modSp mod modShow modNotesTx">
        <pc:chgData name="Jernigan, April" userId="a844b5e8-f10f-4c81-90df-9a5f40816130" providerId="ADAL" clId="{28F01A40-3854-4CD4-8B1E-658453FA757F}" dt="2022-03-12T16:16:34.415" v="8596" actId="20577"/>
        <pc:sldMkLst>
          <pc:docMk/>
          <pc:sldMk cId="4227309127" sldId="2134804306"/>
        </pc:sldMkLst>
        <pc:spChg chg="mod">
          <ac:chgData name="Jernigan, April" userId="a844b5e8-f10f-4c81-90df-9a5f40816130" providerId="ADAL" clId="{28F01A40-3854-4CD4-8B1E-658453FA757F}" dt="2022-03-10T19:49:51.889" v="7969" actId="1076"/>
          <ac:spMkLst>
            <pc:docMk/>
            <pc:sldMk cId="4227309127" sldId="2134804306"/>
            <ac:spMk id="5" creationId="{3072C77E-174A-47AA-B975-E9FA03E24EB1}"/>
          </ac:spMkLst>
        </pc:spChg>
        <pc:picChg chg="add mod">
          <ac:chgData name="Jernigan, April" userId="a844b5e8-f10f-4c81-90df-9a5f40816130" providerId="ADAL" clId="{28F01A40-3854-4CD4-8B1E-658453FA757F}" dt="2022-03-10T18:36:43.824" v="5994" actId="1076"/>
          <ac:picMkLst>
            <pc:docMk/>
            <pc:sldMk cId="4227309127" sldId="2134804306"/>
            <ac:picMk id="7" creationId="{05F3CCFC-60C5-4086-948D-0787D0E4C78E}"/>
          </ac:picMkLst>
        </pc:picChg>
        <pc:picChg chg="add mod">
          <ac:chgData name="Jernigan, April" userId="a844b5e8-f10f-4c81-90df-9a5f40816130" providerId="ADAL" clId="{28F01A40-3854-4CD4-8B1E-658453FA757F}" dt="2022-03-10T23:03:01.057" v="8007" actId="1076"/>
          <ac:picMkLst>
            <pc:docMk/>
            <pc:sldMk cId="4227309127" sldId="2134804306"/>
            <ac:picMk id="8" creationId="{21A42F01-EFF9-4E66-9185-61400704EBF9}"/>
          </ac:picMkLst>
        </pc:picChg>
        <pc:picChg chg="add del mod">
          <ac:chgData name="Jernigan, April" userId="a844b5e8-f10f-4c81-90df-9a5f40816130" providerId="ADAL" clId="{28F01A40-3854-4CD4-8B1E-658453FA757F}" dt="2022-03-10T23:02:27.045" v="8001" actId="478"/>
          <ac:picMkLst>
            <pc:docMk/>
            <pc:sldMk cId="4227309127" sldId="2134804306"/>
            <ac:picMk id="11" creationId="{A622C3B9-3334-4C6E-BEF8-AF446B80CA3E}"/>
          </ac:picMkLst>
        </pc:picChg>
        <pc:picChg chg="add del mod">
          <ac:chgData name="Jernigan, April" userId="a844b5e8-f10f-4c81-90df-9a5f40816130" providerId="ADAL" clId="{28F01A40-3854-4CD4-8B1E-658453FA757F}" dt="2022-03-10T23:02:47.886" v="8004" actId="478"/>
          <ac:picMkLst>
            <pc:docMk/>
            <pc:sldMk cId="4227309127" sldId="2134804306"/>
            <ac:picMk id="43010" creationId="{139FD204-CF11-4702-8D37-2CCA30713B5E}"/>
          </ac:picMkLst>
        </pc:picChg>
      </pc:sldChg>
      <pc:sldChg chg="addSp delSp modSp mod ord setBg delAnim modAnim modShow modNotesTx">
        <pc:chgData name="Jernigan, April" userId="a844b5e8-f10f-4c81-90df-9a5f40816130" providerId="ADAL" clId="{28F01A40-3854-4CD4-8B1E-658453FA757F}" dt="2022-03-15T19:14:04.212" v="16315" actId="478"/>
        <pc:sldMkLst>
          <pc:docMk/>
          <pc:sldMk cId="3173071113" sldId="2134804307"/>
        </pc:sldMkLst>
        <pc:spChg chg="del mod">
          <ac:chgData name="Jernigan, April" userId="a844b5e8-f10f-4c81-90df-9a5f40816130" providerId="ADAL" clId="{28F01A40-3854-4CD4-8B1E-658453FA757F}" dt="2022-03-15T19:14:04.212" v="16315" actId="478"/>
          <ac:spMkLst>
            <pc:docMk/>
            <pc:sldMk cId="3173071113" sldId="2134804307"/>
            <ac:spMk id="5" creationId="{3072C77E-174A-47AA-B975-E9FA03E24EB1}"/>
          </ac:spMkLst>
        </pc:spChg>
        <pc:spChg chg="add mod">
          <ac:chgData name="Jernigan, April" userId="a844b5e8-f10f-4c81-90df-9a5f40816130" providerId="ADAL" clId="{28F01A40-3854-4CD4-8B1E-658453FA757F}" dt="2022-03-15T16:58:33.091" v="14254" actId="1076"/>
          <ac:spMkLst>
            <pc:docMk/>
            <pc:sldMk cId="3173071113" sldId="2134804307"/>
            <ac:spMk id="6" creationId="{B83B13A2-55B5-4162-8326-68D830704762}"/>
          </ac:spMkLst>
        </pc:spChg>
        <pc:spChg chg="mod">
          <ac:chgData name="Jernigan, April" userId="a844b5e8-f10f-4c81-90df-9a5f40816130" providerId="ADAL" clId="{28F01A40-3854-4CD4-8B1E-658453FA757F}" dt="2022-03-12T16:35:35.997" v="10191"/>
          <ac:spMkLst>
            <pc:docMk/>
            <pc:sldMk cId="3173071113" sldId="2134804307"/>
            <ac:spMk id="15" creationId="{9E494B40-51B9-4262-AE39-A7D9CA880512}"/>
          </ac:spMkLst>
        </pc:spChg>
        <pc:spChg chg="mod">
          <ac:chgData name="Jernigan, April" userId="a844b5e8-f10f-4c81-90df-9a5f40816130" providerId="ADAL" clId="{28F01A40-3854-4CD4-8B1E-658453FA757F}" dt="2022-03-12T16:35:35.997" v="10191"/>
          <ac:spMkLst>
            <pc:docMk/>
            <pc:sldMk cId="3173071113" sldId="2134804307"/>
            <ac:spMk id="16" creationId="{EEB382D3-E9E1-4F5B-B04B-BB5317FC857B}"/>
          </ac:spMkLst>
        </pc:spChg>
        <pc:spChg chg="mod">
          <ac:chgData name="Jernigan, April" userId="a844b5e8-f10f-4c81-90df-9a5f40816130" providerId="ADAL" clId="{28F01A40-3854-4CD4-8B1E-658453FA757F}" dt="2022-03-12T16:35:35.997" v="10191"/>
          <ac:spMkLst>
            <pc:docMk/>
            <pc:sldMk cId="3173071113" sldId="2134804307"/>
            <ac:spMk id="17" creationId="{F22C9D6B-1309-4B61-8CF4-F1565DF2103C}"/>
          </ac:spMkLst>
        </pc:spChg>
        <pc:spChg chg="mod">
          <ac:chgData name="Jernigan, April" userId="a844b5e8-f10f-4c81-90df-9a5f40816130" providerId="ADAL" clId="{28F01A40-3854-4CD4-8B1E-658453FA757F}" dt="2022-03-12T16:35:35.997" v="10191"/>
          <ac:spMkLst>
            <pc:docMk/>
            <pc:sldMk cId="3173071113" sldId="2134804307"/>
            <ac:spMk id="18" creationId="{9E59A57F-280F-4F30-9821-7BFDF312B23E}"/>
          </ac:spMkLst>
        </pc:spChg>
        <pc:spChg chg="mod">
          <ac:chgData name="Jernigan, April" userId="a844b5e8-f10f-4c81-90df-9a5f40816130" providerId="ADAL" clId="{28F01A40-3854-4CD4-8B1E-658453FA757F}" dt="2022-03-12T16:35:35.997" v="10191"/>
          <ac:spMkLst>
            <pc:docMk/>
            <pc:sldMk cId="3173071113" sldId="2134804307"/>
            <ac:spMk id="19" creationId="{973D7612-5C82-4AE9-9070-B3D7F7A456AC}"/>
          </ac:spMkLst>
        </pc:spChg>
        <pc:spChg chg="mod">
          <ac:chgData name="Jernigan, April" userId="a844b5e8-f10f-4c81-90df-9a5f40816130" providerId="ADAL" clId="{28F01A40-3854-4CD4-8B1E-658453FA757F}" dt="2022-03-12T16:35:35.997" v="10191"/>
          <ac:spMkLst>
            <pc:docMk/>
            <pc:sldMk cId="3173071113" sldId="2134804307"/>
            <ac:spMk id="20" creationId="{DEA842A1-3B3B-471C-8737-C38B22F60C98}"/>
          </ac:spMkLst>
        </pc:spChg>
        <pc:spChg chg="mod">
          <ac:chgData name="Jernigan, April" userId="a844b5e8-f10f-4c81-90df-9a5f40816130" providerId="ADAL" clId="{28F01A40-3854-4CD4-8B1E-658453FA757F}" dt="2022-03-12T16:35:35.997" v="10191"/>
          <ac:spMkLst>
            <pc:docMk/>
            <pc:sldMk cId="3173071113" sldId="2134804307"/>
            <ac:spMk id="21" creationId="{2F482471-6796-4DFE-8247-A8A07411C60D}"/>
          </ac:spMkLst>
        </pc:spChg>
        <pc:spChg chg="mod">
          <ac:chgData name="Jernigan, April" userId="a844b5e8-f10f-4c81-90df-9a5f40816130" providerId="ADAL" clId="{28F01A40-3854-4CD4-8B1E-658453FA757F}" dt="2022-03-12T16:35:35.997" v="10191"/>
          <ac:spMkLst>
            <pc:docMk/>
            <pc:sldMk cId="3173071113" sldId="2134804307"/>
            <ac:spMk id="22" creationId="{D2F9F738-8B78-4DA9-97D4-5DF4B6D7C08D}"/>
          </ac:spMkLst>
        </pc:spChg>
        <pc:spChg chg="mod">
          <ac:chgData name="Jernigan, April" userId="a844b5e8-f10f-4c81-90df-9a5f40816130" providerId="ADAL" clId="{28F01A40-3854-4CD4-8B1E-658453FA757F}" dt="2022-03-12T16:35:35.997" v="10191"/>
          <ac:spMkLst>
            <pc:docMk/>
            <pc:sldMk cId="3173071113" sldId="2134804307"/>
            <ac:spMk id="23" creationId="{E1D513A1-45D8-4429-80E5-B2EA633BBDD3}"/>
          </ac:spMkLst>
        </pc:spChg>
        <pc:spChg chg="mod">
          <ac:chgData name="Jernigan, April" userId="a844b5e8-f10f-4c81-90df-9a5f40816130" providerId="ADAL" clId="{28F01A40-3854-4CD4-8B1E-658453FA757F}" dt="2022-03-12T16:35:35.997" v="10191"/>
          <ac:spMkLst>
            <pc:docMk/>
            <pc:sldMk cId="3173071113" sldId="2134804307"/>
            <ac:spMk id="24" creationId="{896149FB-C114-4715-B993-E0936CCF96F8}"/>
          </ac:spMkLst>
        </pc:spChg>
        <pc:spChg chg="mod">
          <ac:chgData name="Jernigan, April" userId="a844b5e8-f10f-4c81-90df-9a5f40816130" providerId="ADAL" clId="{28F01A40-3854-4CD4-8B1E-658453FA757F}" dt="2022-03-12T16:35:35.997" v="10191"/>
          <ac:spMkLst>
            <pc:docMk/>
            <pc:sldMk cId="3173071113" sldId="2134804307"/>
            <ac:spMk id="25" creationId="{F67B780A-3C33-4702-99E8-DF403C37ABE1}"/>
          </ac:spMkLst>
        </pc:spChg>
        <pc:spChg chg="mod">
          <ac:chgData name="Jernigan, April" userId="a844b5e8-f10f-4c81-90df-9a5f40816130" providerId="ADAL" clId="{28F01A40-3854-4CD4-8B1E-658453FA757F}" dt="2022-03-12T16:35:35.997" v="10191"/>
          <ac:spMkLst>
            <pc:docMk/>
            <pc:sldMk cId="3173071113" sldId="2134804307"/>
            <ac:spMk id="26" creationId="{7344E85A-B375-45AF-A683-D2B19F9D509C}"/>
          </ac:spMkLst>
        </pc:spChg>
        <pc:spChg chg="mod">
          <ac:chgData name="Jernigan, April" userId="a844b5e8-f10f-4c81-90df-9a5f40816130" providerId="ADAL" clId="{28F01A40-3854-4CD4-8B1E-658453FA757F}" dt="2022-03-12T16:35:35.997" v="10191"/>
          <ac:spMkLst>
            <pc:docMk/>
            <pc:sldMk cId="3173071113" sldId="2134804307"/>
            <ac:spMk id="27" creationId="{736F30CC-E2A3-45DB-8F65-DD9FC6F6863B}"/>
          </ac:spMkLst>
        </pc:spChg>
        <pc:spChg chg="mod">
          <ac:chgData name="Jernigan, April" userId="a844b5e8-f10f-4c81-90df-9a5f40816130" providerId="ADAL" clId="{28F01A40-3854-4CD4-8B1E-658453FA757F}" dt="2022-03-12T16:35:35.997" v="10191"/>
          <ac:spMkLst>
            <pc:docMk/>
            <pc:sldMk cId="3173071113" sldId="2134804307"/>
            <ac:spMk id="28" creationId="{22ACB09E-5254-442D-9EB3-84F33C968BCF}"/>
          </ac:spMkLst>
        </pc:spChg>
        <pc:spChg chg="mod">
          <ac:chgData name="Jernigan, April" userId="a844b5e8-f10f-4c81-90df-9a5f40816130" providerId="ADAL" clId="{28F01A40-3854-4CD4-8B1E-658453FA757F}" dt="2022-03-12T16:35:35.997" v="10191"/>
          <ac:spMkLst>
            <pc:docMk/>
            <pc:sldMk cId="3173071113" sldId="2134804307"/>
            <ac:spMk id="31" creationId="{C750EF4F-4071-4A1D-814E-8F2CAD3ED30A}"/>
          </ac:spMkLst>
        </pc:spChg>
        <pc:spChg chg="del mod">
          <ac:chgData name="Jernigan, April" userId="a844b5e8-f10f-4c81-90df-9a5f40816130" providerId="ADAL" clId="{28F01A40-3854-4CD4-8B1E-658453FA757F}" dt="2022-03-15T16:58:23.479" v="14251" actId="478"/>
          <ac:spMkLst>
            <pc:docMk/>
            <pc:sldMk cId="3173071113" sldId="2134804307"/>
            <ac:spMk id="33" creationId="{6B8670CE-75A9-4195-866C-F356D2C20B4E}"/>
          </ac:spMkLst>
        </pc:spChg>
        <pc:spChg chg="mod">
          <ac:chgData name="Jernigan, April" userId="a844b5e8-f10f-4c81-90df-9a5f40816130" providerId="ADAL" clId="{28F01A40-3854-4CD4-8B1E-658453FA757F}" dt="2022-03-12T16:35:35.997" v="10191"/>
          <ac:spMkLst>
            <pc:docMk/>
            <pc:sldMk cId="3173071113" sldId="2134804307"/>
            <ac:spMk id="34" creationId="{C827BFC6-3CED-46FA-A1B6-FE76860FE1A0}"/>
          </ac:spMkLst>
        </pc:spChg>
        <pc:spChg chg="mod">
          <ac:chgData name="Jernigan, April" userId="a844b5e8-f10f-4c81-90df-9a5f40816130" providerId="ADAL" clId="{28F01A40-3854-4CD4-8B1E-658453FA757F}" dt="2022-03-12T16:35:35.997" v="10191"/>
          <ac:spMkLst>
            <pc:docMk/>
            <pc:sldMk cId="3173071113" sldId="2134804307"/>
            <ac:spMk id="35" creationId="{D1905570-F1E3-47D6-8532-43A99666D948}"/>
          </ac:spMkLst>
        </pc:spChg>
        <pc:spChg chg="mod">
          <ac:chgData name="Jernigan, April" userId="a844b5e8-f10f-4c81-90df-9a5f40816130" providerId="ADAL" clId="{28F01A40-3854-4CD4-8B1E-658453FA757F}" dt="2022-03-12T16:35:35.997" v="10191"/>
          <ac:spMkLst>
            <pc:docMk/>
            <pc:sldMk cId="3173071113" sldId="2134804307"/>
            <ac:spMk id="36" creationId="{4F6FA513-0E62-4728-9F6B-FEBCC1EEE31A}"/>
          </ac:spMkLst>
        </pc:spChg>
        <pc:spChg chg="mod">
          <ac:chgData name="Jernigan, April" userId="a844b5e8-f10f-4c81-90df-9a5f40816130" providerId="ADAL" clId="{28F01A40-3854-4CD4-8B1E-658453FA757F}" dt="2022-03-12T16:35:35.997" v="10191"/>
          <ac:spMkLst>
            <pc:docMk/>
            <pc:sldMk cId="3173071113" sldId="2134804307"/>
            <ac:spMk id="37" creationId="{3CA21B84-C536-459B-9BEC-21E29F39B738}"/>
          </ac:spMkLst>
        </pc:spChg>
        <pc:spChg chg="mod">
          <ac:chgData name="Jernigan, April" userId="a844b5e8-f10f-4c81-90df-9a5f40816130" providerId="ADAL" clId="{28F01A40-3854-4CD4-8B1E-658453FA757F}" dt="2022-03-12T16:35:35.997" v="10191"/>
          <ac:spMkLst>
            <pc:docMk/>
            <pc:sldMk cId="3173071113" sldId="2134804307"/>
            <ac:spMk id="38" creationId="{54D189C2-BA56-4B2F-9743-63A1221F95A3}"/>
          </ac:spMkLst>
        </pc:spChg>
        <pc:spChg chg="mod">
          <ac:chgData name="Jernigan, April" userId="a844b5e8-f10f-4c81-90df-9a5f40816130" providerId="ADAL" clId="{28F01A40-3854-4CD4-8B1E-658453FA757F}" dt="2022-03-12T16:35:35.997" v="10191"/>
          <ac:spMkLst>
            <pc:docMk/>
            <pc:sldMk cId="3173071113" sldId="2134804307"/>
            <ac:spMk id="39" creationId="{0A2D03CF-2CD4-4E01-BF98-02FEDEAFDDED}"/>
          </ac:spMkLst>
        </pc:spChg>
        <pc:spChg chg="mod">
          <ac:chgData name="Jernigan, April" userId="a844b5e8-f10f-4c81-90df-9a5f40816130" providerId="ADAL" clId="{28F01A40-3854-4CD4-8B1E-658453FA757F}" dt="2022-03-12T16:35:35.997" v="10191"/>
          <ac:spMkLst>
            <pc:docMk/>
            <pc:sldMk cId="3173071113" sldId="2134804307"/>
            <ac:spMk id="42" creationId="{DE8D969D-9332-4367-918F-2A52ECA806B8}"/>
          </ac:spMkLst>
        </pc:spChg>
        <pc:spChg chg="mod">
          <ac:chgData name="Jernigan, April" userId="a844b5e8-f10f-4c81-90df-9a5f40816130" providerId="ADAL" clId="{28F01A40-3854-4CD4-8B1E-658453FA757F}" dt="2022-03-12T16:35:35.997" v="10191"/>
          <ac:spMkLst>
            <pc:docMk/>
            <pc:sldMk cId="3173071113" sldId="2134804307"/>
            <ac:spMk id="43" creationId="{08B495A0-648D-433A-95D1-7B91BB9343ED}"/>
          </ac:spMkLst>
        </pc:spChg>
        <pc:spChg chg="mod">
          <ac:chgData name="Jernigan, April" userId="a844b5e8-f10f-4c81-90df-9a5f40816130" providerId="ADAL" clId="{28F01A40-3854-4CD4-8B1E-658453FA757F}" dt="2022-03-12T16:35:35.997" v="10191"/>
          <ac:spMkLst>
            <pc:docMk/>
            <pc:sldMk cId="3173071113" sldId="2134804307"/>
            <ac:spMk id="45" creationId="{F469A276-288A-4C82-A232-6E2E78513AC0}"/>
          </ac:spMkLst>
        </pc:spChg>
        <pc:spChg chg="mod">
          <ac:chgData name="Jernigan, April" userId="a844b5e8-f10f-4c81-90df-9a5f40816130" providerId="ADAL" clId="{28F01A40-3854-4CD4-8B1E-658453FA757F}" dt="2022-03-12T16:35:35.997" v="10191"/>
          <ac:spMkLst>
            <pc:docMk/>
            <pc:sldMk cId="3173071113" sldId="2134804307"/>
            <ac:spMk id="47" creationId="{90F75D70-C528-495A-B6AB-EE59F42C3167}"/>
          </ac:spMkLst>
        </pc:spChg>
        <pc:spChg chg="mod">
          <ac:chgData name="Jernigan, April" userId="a844b5e8-f10f-4c81-90df-9a5f40816130" providerId="ADAL" clId="{28F01A40-3854-4CD4-8B1E-658453FA757F}" dt="2022-03-12T16:35:35.997" v="10191"/>
          <ac:spMkLst>
            <pc:docMk/>
            <pc:sldMk cId="3173071113" sldId="2134804307"/>
            <ac:spMk id="48" creationId="{7BC24F55-0285-4E2C-BD9C-44F79E8FBAB6}"/>
          </ac:spMkLst>
        </pc:spChg>
        <pc:spChg chg="mod">
          <ac:chgData name="Jernigan, April" userId="a844b5e8-f10f-4c81-90df-9a5f40816130" providerId="ADAL" clId="{28F01A40-3854-4CD4-8B1E-658453FA757F}" dt="2022-03-12T16:35:35.997" v="10191"/>
          <ac:spMkLst>
            <pc:docMk/>
            <pc:sldMk cId="3173071113" sldId="2134804307"/>
            <ac:spMk id="50" creationId="{9462E1F5-4BD1-4C7C-8ADB-70F5D3DC8ED3}"/>
          </ac:spMkLst>
        </pc:spChg>
        <pc:spChg chg="mod">
          <ac:chgData name="Jernigan, April" userId="a844b5e8-f10f-4c81-90df-9a5f40816130" providerId="ADAL" clId="{28F01A40-3854-4CD4-8B1E-658453FA757F}" dt="2022-03-12T16:35:35.997" v="10191"/>
          <ac:spMkLst>
            <pc:docMk/>
            <pc:sldMk cId="3173071113" sldId="2134804307"/>
            <ac:spMk id="52" creationId="{1C3E7A7A-8711-445C-93A1-BE0F9635D2A2}"/>
          </ac:spMkLst>
        </pc:spChg>
        <pc:spChg chg="mod">
          <ac:chgData name="Jernigan, April" userId="a844b5e8-f10f-4c81-90df-9a5f40816130" providerId="ADAL" clId="{28F01A40-3854-4CD4-8B1E-658453FA757F}" dt="2022-03-12T16:35:35.997" v="10191"/>
          <ac:spMkLst>
            <pc:docMk/>
            <pc:sldMk cId="3173071113" sldId="2134804307"/>
            <ac:spMk id="53" creationId="{4E81086C-78C2-42ED-A8A8-B5B76777F722}"/>
          </ac:spMkLst>
        </pc:spChg>
        <pc:spChg chg="mod">
          <ac:chgData name="Jernigan, April" userId="a844b5e8-f10f-4c81-90df-9a5f40816130" providerId="ADAL" clId="{28F01A40-3854-4CD4-8B1E-658453FA757F}" dt="2022-03-12T16:35:35.997" v="10191"/>
          <ac:spMkLst>
            <pc:docMk/>
            <pc:sldMk cId="3173071113" sldId="2134804307"/>
            <ac:spMk id="54" creationId="{3E4034C5-2113-43DE-9008-8783E468611E}"/>
          </ac:spMkLst>
        </pc:spChg>
        <pc:spChg chg="mod">
          <ac:chgData name="Jernigan, April" userId="a844b5e8-f10f-4c81-90df-9a5f40816130" providerId="ADAL" clId="{28F01A40-3854-4CD4-8B1E-658453FA757F}" dt="2022-03-12T16:35:35.997" v="10191"/>
          <ac:spMkLst>
            <pc:docMk/>
            <pc:sldMk cId="3173071113" sldId="2134804307"/>
            <ac:spMk id="55" creationId="{6A1262B7-DF9A-44B9-8CDF-210C6A6EA407}"/>
          </ac:spMkLst>
        </pc:spChg>
        <pc:spChg chg="mod">
          <ac:chgData name="Jernigan, April" userId="a844b5e8-f10f-4c81-90df-9a5f40816130" providerId="ADAL" clId="{28F01A40-3854-4CD4-8B1E-658453FA757F}" dt="2022-03-12T16:35:35.997" v="10191"/>
          <ac:spMkLst>
            <pc:docMk/>
            <pc:sldMk cId="3173071113" sldId="2134804307"/>
            <ac:spMk id="57" creationId="{C99C9BA7-5D0E-4AB2-AF36-20FB375A35A2}"/>
          </ac:spMkLst>
        </pc:spChg>
        <pc:spChg chg="mod">
          <ac:chgData name="Jernigan, April" userId="a844b5e8-f10f-4c81-90df-9a5f40816130" providerId="ADAL" clId="{28F01A40-3854-4CD4-8B1E-658453FA757F}" dt="2022-03-12T16:35:35.997" v="10191"/>
          <ac:spMkLst>
            <pc:docMk/>
            <pc:sldMk cId="3173071113" sldId="2134804307"/>
            <ac:spMk id="58" creationId="{ABDCA7BE-CB48-4CB8-898D-4086CB4030A0}"/>
          </ac:spMkLst>
        </pc:spChg>
        <pc:spChg chg="mod">
          <ac:chgData name="Jernigan, April" userId="a844b5e8-f10f-4c81-90df-9a5f40816130" providerId="ADAL" clId="{28F01A40-3854-4CD4-8B1E-658453FA757F}" dt="2022-03-12T16:35:35.997" v="10191"/>
          <ac:spMkLst>
            <pc:docMk/>
            <pc:sldMk cId="3173071113" sldId="2134804307"/>
            <ac:spMk id="59" creationId="{39A6EE98-125E-490F-A240-F7D167BB9ACD}"/>
          </ac:spMkLst>
        </pc:spChg>
        <pc:spChg chg="mod">
          <ac:chgData name="Jernigan, April" userId="a844b5e8-f10f-4c81-90df-9a5f40816130" providerId="ADAL" clId="{28F01A40-3854-4CD4-8B1E-658453FA757F}" dt="2022-03-12T16:35:35.997" v="10191"/>
          <ac:spMkLst>
            <pc:docMk/>
            <pc:sldMk cId="3173071113" sldId="2134804307"/>
            <ac:spMk id="60" creationId="{3DF22348-D28D-4E85-9FCA-978CE4B9805D}"/>
          </ac:spMkLst>
        </pc:spChg>
        <pc:spChg chg="mod">
          <ac:chgData name="Jernigan, April" userId="a844b5e8-f10f-4c81-90df-9a5f40816130" providerId="ADAL" clId="{28F01A40-3854-4CD4-8B1E-658453FA757F}" dt="2022-03-12T16:35:35.997" v="10191"/>
          <ac:spMkLst>
            <pc:docMk/>
            <pc:sldMk cId="3173071113" sldId="2134804307"/>
            <ac:spMk id="61" creationId="{5A2E3674-1CFD-407A-8B75-82DF3A532C84}"/>
          </ac:spMkLst>
        </pc:spChg>
        <pc:spChg chg="mod">
          <ac:chgData name="Jernigan, April" userId="a844b5e8-f10f-4c81-90df-9a5f40816130" providerId="ADAL" clId="{28F01A40-3854-4CD4-8B1E-658453FA757F}" dt="2022-03-12T16:35:35.997" v="10191"/>
          <ac:spMkLst>
            <pc:docMk/>
            <pc:sldMk cId="3173071113" sldId="2134804307"/>
            <ac:spMk id="63" creationId="{9911FAD9-F2A5-4583-B0BB-D0035523AEAE}"/>
          </ac:spMkLst>
        </pc:spChg>
        <pc:spChg chg="mod">
          <ac:chgData name="Jernigan, April" userId="a844b5e8-f10f-4c81-90df-9a5f40816130" providerId="ADAL" clId="{28F01A40-3854-4CD4-8B1E-658453FA757F}" dt="2022-03-12T16:35:35.997" v="10191"/>
          <ac:spMkLst>
            <pc:docMk/>
            <pc:sldMk cId="3173071113" sldId="2134804307"/>
            <ac:spMk id="64" creationId="{141A70F5-5B1A-4520-A97B-0958559F294E}"/>
          </ac:spMkLst>
        </pc:spChg>
        <pc:spChg chg="mod">
          <ac:chgData name="Jernigan, April" userId="a844b5e8-f10f-4c81-90df-9a5f40816130" providerId="ADAL" clId="{28F01A40-3854-4CD4-8B1E-658453FA757F}" dt="2022-03-12T16:35:35.997" v="10191"/>
          <ac:spMkLst>
            <pc:docMk/>
            <pc:sldMk cId="3173071113" sldId="2134804307"/>
            <ac:spMk id="65" creationId="{241CC6CA-7AE7-4997-B614-99BE415FE4F5}"/>
          </ac:spMkLst>
        </pc:spChg>
        <pc:spChg chg="mod">
          <ac:chgData name="Jernigan, April" userId="a844b5e8-f10f-4c81-90df-9a5f40816130" providerId="ADAL" clId="{28F01A40-3854-4CD4-8B1E-658453FA757F}" dt="2022-03-12T16:36:29.443" v="10193"/>
          <ac:spMkLst>
            <pc:docMk/>
            <pc:sldMk cId="3173071113" sldId="2134804307"/>
            <ac:spMk id="67" creationId="{1D7D3A6B-F3E6-4E48-8A17-75E88C001216}"/>
          </ac:spMkLst>
        </pc:spChg>
        <pc:spChg chg="mod">
          <ac:chgData name="Jernigan, April" userId="a844b5e8-f10f-4c81-90df-9a5f40816130" providerId="ADAL" clId="{28F01A40-3854-4CD4-8B1E-658453FA757F}" dt="2022-03-15T14:53:58.761" v="13434" actId="20577"/>
          <ac:spMkLst>
            <pc:docMk/>
            <pc:sldMk cId="3173071113" sldId="2134804307"/>
            <ac:spMk id="68" creationId="{50BA335C-D485-416E-974F-20379CFD69E6}"/>
          </ac:spMkLst>
        </pc:spChg>
        <pc:spChg chg="mod">
          <ac:chgData name="Jernigan, April" userId="a844b5e8-f10f-4c81-90df-9a5f40816130" providerId="ADAL" clId="{28F01A40-3854-4CD4-8B1E-658453FA757F}" dt="2022-03-12T16:36:29.443" v="10193"/>
          <ac:spMkLst>
            <pc:docMk/>
            <pc:sldMk cId="3173071113" sldId="2134804307"/>
            <ac:spMk id="69" creationId="{D2CD2028-4D9F-43F8-8207-3777474B2B4A}"/>
          </ac:spMkLst>
        </pc:spChg>
        <pc:spChg chg="add del mod">
          <ac:chgData name="Jernigan, April" userId="a844b5e8-f10f-4c81-90df-9a5f40816130" providerId="ADAL" clId="{28F01A40-3854-4CD4-8B1E-658453FA757F}" dt="2022-03-15T14:56:28.636" v="13545" actId="478"/>
          <ac:spMkLst>
            <pc:docMk/>
            <pc:sldMk cId="3173071113" sldId="2134804307"/>
            <ac:spMk id="70" creationId="{A7D33824-012D-44D0-A06D-6DC512D2DA35}"/>
          </ac:spMkLst>
        </pc:spChg>
        <pc:spChg chg="mod">
          <ac:chgData name="Jernigan, April" userId="a844b5e8-f10f-4c81-90df-9a5f40816130" providerId="ADAL" clId="{28F01A40-3854-4CD4-8B1E-658453FA757F}" dt="2022-03-12T16:40:32.473" v="10236" actId="207"/>
          <ac:spMkLst>
            <pc:docMk/>
            <pc:sldMk cId="3173071113" sldId="2134804307"/>
            <ac:spMk id="74" creationId="{226885C1-2302-45C0-87CE-26CA4FA41A2B}"/>
          </ac:spMkLst>
        </pc:spChg>
        <pc:spChg chg="mod">
          <ac:chgData name="Jernigan, April" userId="a844b5e8-f10f-4c81-90df-9a5f40816130" providerId="ADAL" clId="{28F01A40-3854-4CD4-8B1E-658453FA757F}" dt="2022-03-12T16:40:32.473" v="10236" actId="207"/>
          <ac:spMkLst>
            <pc:docMk/>
            <pc:sldMk cId="3173071113" sldId="2134804307"/>
            <ac:spMk id="75" creationId="{76F9C5EB-F279-448A-B370-3441D5D2497D}"/>
          </ac:spMkLst>
        </pc:spChg>
        <pc:spChg chg="mod">
          <ac:chgData name="Jernigan, April" userId="a844b5e8-f10f-4c81-90df-9a5f40816130" providerId="ADAL" clId="{28F01A40-3854-4CD4-8B1E-658453FA757F}" dt="2022-03-12T16:40:32.473" v="10236" actId="207"/>
          <ac:spMkLst>
            <pc:docMk/>
            <pc:sldMk cId="3173071113" sldId="2134804307"/>
            <ac:spMk id="76" creationId="{255DD6FE-E24C-4F80-AB86-160F70C530C8}"/>
          </ac:spMkLst>
        </pc:spChg>
        <pc:spChg chg="mod">
          <ac:chgData name="Jernigan, April" userId="a844b5e8-f10f-4c81-90df-9a5f40816130" providerId="ADAL" clId="{28F01A40-3854-4CD4-8B1E-658453FA757F}" dt="2022-03-12T16:40:32.473" v="10236" actId="207"/>
          <ac:spMkLst>
            <pc:docMk/>
            <pc:sldMk cId="3173071113" sldId="2134804307"/>
            <ac:spMk id="77" creationId="{665FEB19-F9E8-49E1-A695-8E9FED12433F}"/>
          </ac:spMkLst>
        </pc:spChg>
        <pc:spChg chg="mod">
          <ac:chgData name="Jernigan, April" userId="a844b5e8-f10f-4c81-90df-9a5f40816130" providerId="ADAL" clId="{28F01A40-3854-4CD4-8B1E-658453FA757F}" dt="2022-03-12T16:40:32.473" v="10236" actId="207"/>
          <ac:spMkLst>
            <pc:docMk/>
            <pc:sldMk cId="3173071113" sldId="2134804307"/>
            <ac:spMk id="78" creationId="{92D259FC-C733-4E3B-9266-ABB83ABD9B06}"/>
          </ac:spMkLst>
        </pc:spChg>
        <pc:spChg chg="mod">
          <ac:chgData name="Jernigan, April" userId="a844b5e8-f10f-4c81-90df-9a5f40816130" providerId="ADAL" clId="{28F01A40-3854-4CD4-8B1E-658453FA757F}" dt="2022-03-12T16:40:32.473" v="10236" actId="207"/>
          <ac:spMkLst>
            <pc:docMk/>
            <pc:sldMk cId="3173071113" sldId="2134804307"/>
            <ac:spMk id="79" creationId="{1C25BE28-CBB4-41DB-BE6D-8A35441F18CC}"/>
          </ac:spMkLst>
        </pc:spChg>
        <pc:spChg chg="mod">
          <ac:chgData name="Jernigan, April" userId="a844b5e8-f10f-4c81-90df-9a5f40816130" providerId="ADAL" clId="{28F01A40-3854-4CD4-8B1E-658453FA757F}" dt="2022-03-12T16:40:32.473" v="10236" actId="207"/>
          <ac:spMkLst>
            <pc:docMk/>
            <pc:sldMk cId="3173071113" sldId="2134804307"/>
            <ac:spMk id="80" creationId="{360700E6-C4B0-4419-A9FD-A657CA725C11}"/>
          </ac:spMkLst>
        </pc:spChg>
        <pc:spChg chg="add del mod">
          <ac:chgData name="Jernigan, April" userId="a844b5e8-f10f-4c81-90df-9a5f40816130" providerId="ADAL" clId="{28F01A40-3854-4CD4-8B1E-658453FA757F}" dt="2022-03-12T16:41:34.878" v="10252" actId="478"/>
          <ac:spMkLst>
            <pc:docMk/>
            <pc:sldMk cId="3173071113" sldId="2134804307"/>
            <ac:spMk id="81" creationId="{63FB6BD1-EC55-44DF-B168-BD1F1D88855D}"/>
          </ac:spMkLst>
        </pc:spChg>
        <pc:spChg chg="add del mod">
          <ac:chgData name="Jernigan, April" userId="a844b5e8-f10f-4c81-90df-9a5f40816130" providerId="ADAL" clId="{28F01A40-3854-4CD4-8B1E-658453FA757F}" dt="2022-03-15T16:58:27.098" v="14253" actId="478"/>
          <ac:spMkLst>
            <pc:docMk/>
            <pc:sldMk cId="3173071113" sldId="2134804307"/>
            <ac:spMk id="83" creationId="{848EA133-D025-4621-B2C5-E374EEC680C2}"/>
          </ac:spMkLst>
        </pc:spChg>
        <pc:grpChg chg="add del mod">
          <ac:chgData name="Jernigan, April" userId="a844b5e8-f10f-4c81-90df-9a5f40816130" providerId="ADAL" clId="{28F01A40-3854-4CD4-8B1E-658453FA757F}" dt="2022-03-15T14:56:26.409" v="13544" actId="478"/>
          <ac:grpSpMkLst>
            <pc:docMk/>
            <pc:sldMk cId="3173071113" sldId="2134804307"/>
            <ac:grpSpMk id="7" creationId="{654DF906-95FB-4B3C-B727-C261D19F98EC}"/>
          </ac:grpSpMkLst>
        </pc:grpChg>
        <pc:grpChg chg="mod">
          <ac:chgData name="Jernigan, April" userId="a844b5e8-f10f-4c81-90df-9a5f40816130" providerId="ADAL" clId="{28F01A40-3854-4CD4-8B1E-658453FA757F}" dt="2022-03-12T16:35:35.997" v="10191"/>
          <ac:grpSpMkLst>
            <pc:docMk/>
            <pc:sldMk cId="3173071113" sldId="2134804307"/>
            <ac:grpSpMk id="8" creationId="{036C452B-B3AF-45AD-8E76-DE9A87F42C1A}"/>
          </ac:grpSpMkLst>
        </pc:grpChg>
        <pc:grpChg chg="mod">
          <ac:chgData name="Jernigan, April" userId="a844b5e8-f10f-4c81-90df-9a5f40816130" providerId="ADAL" clId="{28F01A40-3854-4CD4-8B1E-658453FA757F}" dt="2022-03-12T16:35:35.997" v="10191"/>
          <ac:grpSpMkLst>
            <pc:docMk/>
            <pc:sldMk cId="3173071113" sldId="2134804307"/>
            <ac:grpSpMk id="9" creationId="{57AB5769-DB9B-4388-9F22-42AE1E7099A6}"/>
          </ac:grpSpMkLst>
        </pc:grpChg>
        <pc:grpChg chg="mod">
          <ac:chgData name="Jernigan, April" userId="a844b5e8-f10f-4c81-90df-9a5f40816130" providerId="ADAL" clId="{28F01A40-3854-4CD4-8B1E-658453FA757F}" dt="2022-03-12T16:35:35.997" v="10191"/>
          <ac:grpSpMkLst>
            <pc:docMk/>
            <pc:sldMk cId="3173071113" sldId="2134804307"/>
            <ac:grpSpMk id="10" creationId="{97F8F426-18EA-4A70-8EAF-AA6E21ABEDF6}"/>
          </ac:grpSpMkLst>
        </pc:grpChg>
        <pc:grpChg chg="mod">
          <ac:chgData name="Jernigan, April" userId="a844b5e8-f10f-4c81-90df-9a5f40816130" providerId="ADAL" clId="{28F01A40-3854-4CD4-8B1E-658453FA757F}" dt="2022-03-12T16:35:35.997" v="10191"/>
          <ac:grpSpMkLst>
            <pc:docMk/>
            <pc:sldMk cId="3173071113" sldId="2134804307"/>
            <ac:grpSpMk id="11" creationId="{69C50B7D-1DF1-4875-BB9C-B7E53BFB263E}"/>
          </ac:grpSpMkLst>
        </pc:grpChg>
        <pc:grpChg chg="mod">
          <ac:chgData name="Jernigan, April" userId="a844b5e8-f10f-4c81-90df-9a5f40816130" providerId="ADAL" clId="{28F01A40-3854-4CD4-8B1E-658453FA757F}" dt="2022-03-12T16:35:35.997" v="10191"/>
          <ac:grpSpMkLst>
            <pc:docMk/>
            <pc:sldMk cId="3173071113" sldId="2134804307"/>
            <ac:grpSpMk id="12" creationId="{1396A88C-AA89-4EC8-B2B0-A3047BA2326B}"/>
          </ac:grpSpMkLst>
        </pc:grpChg>
        <pc:grpChg chg="mod">
          <ac:chgData name="Jernigan, April" userId="a844b5e8-f10f-4c81-90df-9a5f40816130" providerId="ADAL" clId="{28F01A40-3854-4CD4-8B1E-658453FA757F}" dt="2022-03-12T16:35:35.997" v="10191"/>
          <ac:grpSpMkLst>
            <pc:docMk/>
            <pc:sldMk cId="3173071113" sldId="2134804307"/>
            <ac:grpSpMk id="13" creationId="{AF4C96C4-A39D-405D-A2F8-85EA559AD70A}"/>
          </ac:grpSpMkLst>
        </pc:grpChg>
        <pc:grpChg chg="mod">
          <ac:chgData name="Jernigan, April" userId="a844b5e8-f10f-4c81-90df-9a5f40816130" providerId="ADAL" clId="{28F01A40-3854-4CD4-8B1E-658453FA757F}" dt="2022-03-12T16:35:35.997" v="10191"/>
          <ac:grpSpMkLst>
            <pc:docMk/>
            <pc:sldMk cId="3173071113" sldId="2134804307"/>
            <ac:grpSpMk id="14" creationId="{0C1E5FD0-BEAC-4A49-9EAF-EBC4AFAECC25}"/>
          </ac:grpSpMkLst>
        </pc:grpChg>
        <pc:grpChg chg="mod">
          <ac:chgData name="Jernigan, April" userId="a844b5e8-f10f-4c81-90df-9a5f40816130" providerId="ADAL" clId="{28F01A40-3854-4CD4-8B1E-658453FA757F}" dt="2022-03-12T16:35:35.997" v="10191"/>
          <ac:grpSpMkLst>
            <pc:docMk/>
            <pc:sldMk cId="3173071113" sldId="2134804307"/>
            <ac:grpSpMk id="29" creationId="{1A3ABB5D-E644-4C63-89C8-00FCA5521B39}"/>
          </ac:grpSpMkLst>
        </pc:grpChg>
        <pc:grpChg chg="mod">
          <ac:chgData name="Jernigan, April" userId="a844b5e8-f10f-4c81-90df-9a5f40816130" providerId="ADAL" clId="{28F01A40-3854-4CD4-8B1E-658453FA757F}" dt="2022-03-12T16:35:35.997" v="10191"/>
          <ac:grpSpMkLst>
            <pc:docMk/>
            <pc:sldMk cId="3173071113" sldId="2134804307"/>
            <ac:grpSpMk id="30" creationId="{A18D2382-C429-4BA1-AD75-774CB98BCEE0}"/>
          </ac:grpSpMkLst>
        </pc:grpChg>
        <pc:grpChg chg="mod">
          <ac:chgData name="Jernigan, April" userId="a844b5e8-f10f-4c81-90df-9a5f40816130" providerId="ADAL" clId="{28F01A40-3854-4CD4-8B1E-658453FA757F}" dt="2022-03-12T16:35:35.997" v="10191"/>
          <ac:grpSpMkLst>
            <pc:docMk/>
            <pc:sldMk cId="3173071113" sldId="2134804307"/>
            <ac:grpSpMk id="49" creationId="{A3B25D37-3CB5-4AA5-A5C3-1697BC1AE670}"/>
          </ac:grpSpMkLst>
        </pc:grpChg>
        <pc:grpChg chg="mod">
          <ac:chgData name="Jernigan, April" userId="a844b5e8-f10f-4c81-90df-9a5f40816130" providerId="ADAL" clId="{28F01A40-3854-4CD4-8B1E-658453FA757F}" dt="2022-03-12T16:35:35.997" v="10191"/>
          <ac:grpSpMkLst>
            <pc:docMk/>
            <pc:sldMk cId="3173071113" sldId="2134804307"/>
            <ac:grpSpMk id="56" creationId="{B553112E-F82F-4622-A4F5-3BDD02C74473}"/>
          </ac:grpSpMkLst>
        </pc:grpChg>
        <pc:grpChg chg="add del mod">
          <ac:chgData name="Jernigan, April" userId="a844b5e8-f10f-4c81-90df-9a5f40816130" providerId="ADAL" clId="{28F01A40-3854-4CD4-8B1E-658453FA757F}" dt="2022-03-15T14:56:30.920" v="13546" actId="478"/>
          <ac:grpSpMkLst>
            <pc:docMk/>
            <pc:sldMk cId="3173071113" sldId="2134804307"/>
            <ac:grpSpMk id="66" creationId="{A745DEFE-C2CE-49D5-9260-E094256076EF}"/>
          </ac:grpSpMkLst>
        </pc:grpChg>
        <pc:grpChg chg="add del mod">
          <ac:chgData name="Jernigan, April" userId="a844b5e8-f10f-4c81-90df-9a5f40816130" providerId="ADAL" clId="{28F01A40-3854-4CD4-8B1E-658453FA757F}" dt="2022-03-12T16:41:32.661" v="10251" actId="478"/>
          <ac:grpSpMkLst>
            <pc:docMk/>
            <pc:sldMk cId="3173071113" sldId="2134804307"/>
            <ac:grpSpMk id="71" creationId="{0FD572C7-2FC6-4F8E-853B-CE4A0D787F0F}"/>
          </ac:grpSpMkLst>
        </pc:grpChg>
        <pc:grpChg chg="mod">
          <ac:chgData name="Jernigan, April" userId="a844b5e8-f10f-4c81-90df-9a5f40816130" providerId="ADAL" clId="{28F01A40-3854-4CD4-8B1E-658453FA757F}" dt="2022-03-12T16:40:32.473" v="10236" actId="207"/>
          <ac:grpSpMkLst>
            <pc:docMk/>
            <pc:sldMk cId="3173071113" sldId="2134804307"/>
            <ac:grpSpMk id="72" creationId="{603BA42E-D87F-44B5-A89D-7A7DEF15F01F}"/>
          </ac:grpSpMkLst>
        </pc:grpChg>
        <pc:grpChg chg="mod">
          <ac:chgData name="Jernigan, April" userId="a844b5e8-f10f-4c81-90df-9a5f40816130" providerId="ADAL" clId="{28F01A40-3854-4CD4-8B1E-658453FA757F}" dt="2022-03-12T16:40:32.473" v="10236" actId="207"/>
          <ac:grpSpMkLst>
            <pc:docMk/>
            <pc:sldMk cId="3173071113" sldId="2134804307"/>
            <ac:grpSpMk id="73" creationId="{72347C91-55F0-4F19-8246-84F5E5305BDB}"/>
          </ac:grpSpMkLst>
        </pc:grpChg>
        <pc:picChg chg="add del mod">
          <ac:chgData name="Jernigan, April" userId="a844b5e8-f10f-4c81-90df-9a5f40816130" providerId="ADAL" clId="{28F01A40-3854-4CD4-8B1E-658453FA757F}" dt="2022-03-15T16:58:25.378" v="14252" actId="478"/>
          <ac:picMkLst>
            <pc:docMk/>
            <pc:sldMk cId="3173071113" sldId="2134804307"/>
            <ac:picMk id="82" creationId="{AE95EFBC-1A5E-41F2-9779-C116652D878F}"/>
          </ac:picMkLst>
        </pc:picChg>
        <pc:picChg chg="add mod">
          <ac:chgData name="Jernigan, April" userId="a844b5e8-f10f-4c81-90df-9a5f40816130" providerId="ADAL" clId="{28F01A40-3854-4CD4-8B1E-658453FA757F}" dt="2022-03-15T19:13:58.146" v="16314" actId="1076"/>
          <ac:picMkLst>
            <pc:docMk/>
            <pc:sldMk cId="3173071113" sldId="2134804307"/>
            <ac:picMk id="1026" creationId="{BEB02E88-3B04-4B83-B2B9-D00A03FE2B5D}"/>
          </ac:picMkLst>
        </pc:picChg>
        <pc:picChg chg="add mod">
          <ac:chgData name="Jernigan, April" userId="a844b5e8-f10f-4c81-90df-9a5f40816130" providerId="ADAL" clId="{28F01A40-3854-4CD4-8B1E-658453FA757F}" dt="2022-03-15T17:24:13.222" v="15034" actId="1076"/>
          <ac:picMkLst>
            <pc:docMk/>
            <pc:sldMk cId="3173071113" sldId="2134804307"/>
            <ac:picMk id="1028" creationId="{6F037D86-FC88-4A03-8447-0C86F9A24588}"/>
          </ac:picMkLst>
        </pc:picChg>
        <pc:picChg chg="add mod">
          <ac:chgData name="Jernigan, April" userId="a844b5e8-f10f-4c81-90df-9a5f40816130" providerId="ADAL" clId="{28F01A40-3854-4CD4-8B1E-658453FA757F}" dt="2022-03-15T17:07:46.286" v="14283" actId="1076"/>
          <ac:picMkLst>
            <pc:docMk/>
            <pc:sldMk cId="3173071113" sldId="2134804307"/>
            <ac:picMk id="1030" creationId="{F48D2CD8-5ADC-428B-8DEF-3B4CCE9432E0}"/>
          </ac:picMkLst>
        </pc:picChg>
        <pc:picChg chg="add mod">
          <ac:chgData name="Jernigan, April" userId="a844b5e8-f10f-4c81-90df-9a5f40816130" providerId="ADAL" clId="{28F01A40-3854-4CD4-8B1E-658453FA757F}" dt="2022-03-15T17:04:27.950" v="14270" actId="1076"/>
          <ac:picMkLst>
            <pc:docMk/>
            <pc:sldMk cId="3173071113" sldId="2134804307"/>
            <ac:picMk id="1032" creationId="{9FDD902E-0463-4803-90A5-3DCD431D7869}"/>
          </ac:picMkLst>
        </pc:picChg>
        <pc:picChg chg="add mod">
          <ac:chgData name="Jernigan, April" userId="a844b5e8-f10f-4c81-90df-9a5f40816130" providerId="ADAL" clId="{28F01A40-3854-4CD4-8B1E-658453FA757F}" dt="2022-03-15T17:24:10.364" v="15033" actId="1076"/>
          <ac:picMkLst>
            <pc:docMk/>
            <pc:sldMk cId="3173071113" sldId="2134804307"/>
            <ac:picMk id="1034" creationId="{EA43DF20-4536-4276-AD21-6539409D9194}"/>
          </ac:picMkLst>
        </pc:picChg>
        <pc:picChg chg="add mod">
          <ac:chgData name="Jernigan, April" userId="a844b5e8-f10f-4c81-90df-9a5f40816130" providerId="ADAL" clId="{28F01A40-3854-4CD4-8B1E-658453FA757F}" dt="2022-03-15T17:15:25.713" v="14358" actId="1076"/>
          <ac:picMkLst>
            <pc:docMk/>
            <pc:sldMk cId="3173071113" sldId="2134804307"/>
            <ac:picMk id="1036" creationId="{ED36387F-8F5A-4E14-8A8A-B748DF6ECE32}"/>
          </ac:picMkLst>
        </pc:picChg>
        <pc:picChg chg="add mod">
          <ac:chgData name="Jernigan, April" userId="a844b5e8-f10f-4c81-90df-9a5f40816130" providerId="ADAL" clId="{28F01A40-3854-4CD4-8B1E-658453FA757F}" dt="2022-03-15T17:15:40.548" v="14362" actId="1076"/>
          <ac:picMkLst>
            <pc:docMk/>
            <pc:sldMk cId="3173071113" sldId="2134804307"/>
            <ac:picMk id="1038" creationId="{D5501AB3-7CDA-42AD-8010-757DE8D61948}"/>
          </ac:picMkLst>
        </pc:picChg>
        <pc:picChg chg="add mod">
          <ac:chgData name="Jernigan, April" userId="a844b5e8-f10f-4c81-90df-9a5f40816130" providerId="ADAL" clId="{28F01A40-3854-4CD4-8B1E-658453FA757F}" dt="2022-03-15T17:16:43.200" v="14372" actId="1076"/>
          <ac:picMkLst>
            <pc:docMk/>
            <pc:sldMk cId="3173071113" sldId="2134804307"/>
            <ac:picMk id="1040" creationId="{8DF51ABA-D753-443F-BB2E-542A324A116C}"/>
          </ac:picMkLst>
        </pc:picChg>
        <pc:picChg chg="add mod">
          <ac:chgData name="Jernigan, April" userId="a844b5e8-f10f-4c81-90df-9a5f40816130" providerId="ADAL" clId="{28F01A40-3854-4CD4-8B1E-658453FA757F}" dt="2022-03-15T17:16:34.156" v="14371" actId="14100"/>
          <ac:picMkLst>
            <pc:docMk/>
            <pc:sldMk cId="3173071113" sldId="2134804307"/>
            <ac:picMk id="1042" creationId="{EE567DC6-BE9D-4383-8762-50BA5101C078}"/>
          </ac:picMkLst>
        </pc:picChg>
        <pc:cxnChg chg="mod">
          <ac:chgData name="Jernigan, April" userId="a844b5e8-f10f-4c81-90df-9a5f40816130" providerId="ADAL" clId="{28F01A40-3854-4CD4-8B1E-658453FA757F}" dt="2022-03-12T16:35:35.997" v="10191"/>
          <ac:cxnSpMkLst>
            <pc:docMk/>
            <pc:sldMk cId="3173071113" sldId="2134804307"/>
            <ac:cxnSpMk id="32" creationId="{4D8DE989-62B4-4E22-9B04-A6B6B2BA87C9}"/>
          </ac:cxnSpMkLst>
        </pc:cxnChg>
        <pc:cxnChg chg="mod">
          <ac:chgData name="Jernigan, April" userId="a844b5e8-f10f-4c81-90df-9a5f40816130" providerId="ADAL" clId="{28F01A40-3854-4CD4-8B1E-658453FA757F}" dt="2022-03-12T16:35:35.997" v="10191"/>
          <ac:cxnSpMkLst>
            <pc:docMk/>
            <pc:sldMk cId="3173071113" sldId="2134804307"/>
            <ac:cxnSpMk id="40" creationId="{0BF3B79E-9067-42C9-8D53-EB74A7A6DB3C}"/>
          </ac:cxnSpMkLst>
        </pc:cxnChg>
        <pc:cxnChg chg="mod">
          <ac:chgData name="Jernigan, April" userId="a844b5e8-f10f-4c81-90df-9a5f40816130" providerId="ADAL" clId="{28F01A40-3854-4CD4-8B1E-658453FA757F}" dt="2022-03-12T16:35:35.997" v="10191"/>
          <ac:cxnSpMkLst>
            <pc:docMk/>
            <pc:sldMk cId="3173071113" sldId="2134804307"/>
            <ac:cxnSpMk id="41" creationId="{26E6D6F2-2F68-4AD3-A298-286F15AF6AF7}"/>
          </ac:cxnSpMkLst>
        </pc:cxnChg>
        <pc:cxnChg chg="mod">
          <ac:chgData name="Jernigan, April" userId="a844b5e8-f10f-4c81-90df-9a5f40816130" providerId="ADAL" clId="{28F01A40-3854-4CD4-8B1E-658453FA757F}" dt="2022-03-12T16:35:35.997" v="10191"/>
          <ac:cxnSpMkLst>
            <pc:docMk/>
            <pc:sldMk cId="3173071113" sldId="2134804307"/>
            <ac:cxnSpMk id="44" creationId="{3EDF2FB8-DC99-42E9-8A9B-FB4DC85BFA99}"/>
          </ac:cxnSpMkLst>
        </pc:cxnChg>
        <pc:cxnChg chg="mod">
          <ac:chgData name="Jernigan, April" userId="a844b5e8-f10f-4c81-90df-9a5f40816130" providerId="ADAL" clId="{28F01A40-3854-4CD4-8B1E-658453FA757F}" dt="2022-03-12T16:35:35.997" v="10191"/>
          <ac:cxnSpMkLst>
            <pc:docMk/>
            <pc:sldMk cId="3173071113" sldId="2134804307"/>
            <ac:cxnSpMk id="46" creationId="{C21AB965-0EF7-4109-B3C2-0EF06A7816B7}"/>
          </ac:cxnSpMkLst>
        </pc:cxnChg>
        <pc:cxnChg chg="mod">
          <ac:chgData name="Jernigan, April" userId="a844b5e8-f10f-4c81-90df-9a5f40816130" providerId="ADAL" clId="{28F01A40-3854-4CD4-8B1E-658453FA757F}" dt="2022-03-12T16:35:35.997" v="10191"/>
          <ac:cxnSpMkLst>
            <pc:docMk/>
            <pc:sldMk cId="3173071113" sldId="2134804307"/>
            <ac:cxnSpMk id="51" creationId="{EC8E972B-AB61-40AE-8B57-662C6E75A523}"/>
          </ac:cxnSpMkLst>
        </pc:cxnChg>
        <pc:cxnChg chg="mod">
          <ac:chgData name="Jernigan, April" userId="a844b5e8-f10f-4c81-90df-9a5f40816130" providerId="ADAL" clId="{28F01A40-3854-4CD4-8B1E-658453FA757F}" dt="2022-03-12T16:35:35.997" v="10191"/>
          <ac:cxnSpMkLst>
            <pc:docMk/>
            <pc:sldMk cId="3173071113" sldId="2134804307"/>
            <ac:cxnSpMk id="62" creationId="{67AC7313-FF54-4C83-9685-FF42C4ABE749}"/>
          </ac:cxnSpMkLst>
        </pc:cxnChg>
      </pc:sldChg>
      <pc:sldChg chg="del modNotesTx">
        <pc:chgData name="Jernigan, April" userId="a844b5e8-f10f-4c81-90df-9a5f40816130" providerId="ADAL" clId="{28F01A40-3854-4CD4-8B1E-658453FA757F}" dt="2022-03-10T19:51:05.560" v="7998" actId="47"/>
        <pc:sldMkLst>
          <pc:docMk/>
          <pc:sldMk cId="2626656908" sldId="2134804308"/>
        </pc:sldMkLst>
      </pc:sldChg>
      <pc:sldChg chg="addSp delSp modSp mod ord delAnim modAnim modShow modNotesTx">
        <pc:chgData name="Jernigan, April" userId="a844b5e8-f10f-4c81-90df-9a5f40816130" providerId="ADAL" clId="{28F01A40-3854-4CD4-8B1E-658453FA757F}" dt="2022-03-15T14:38:44.488" v="12330" actId="20577"/>
        <pc:sldMkLst>
          <pc:docMk/>
          <pc:sldMk cId="2958177557" sldId="2134804309"/>
        </pc:sldMkLst>
        <pc:spChg chg="mod">
          <ac:chgData name="Jernigan, April" userId="a844b5e8-f10f-4c81-90df-9a5f40816130" providerId="ADAL" clId="{28F01A40-3854-4CD4-8B1E-658453FA757F}" dt="2022-03-10T19:50:09.894" v="7972" actId="14100"/>
          <ac:spMkLst>
            <pc:docMk/>
            <pc:sldMk cId="2958177557" sldId="2134804309"/>
            <ac:spMk id="5" creationId="{3072C77E-174A-47AA-B975-E9FA03E24EB1}"/>
          </ac:spMkLst>
        </pc:spChg>
        <pc:spChg chg="del mod">
          <ac:chgData name="Jernigan, April" userId="a844b5e8-f10f-4c81-90df-9a5f40816130" providerId="ADAL" clId="{28F01A40-3854-4CD4-8B1E-658453FA757F}" dt="2022-03-10T19:25:33.879" v="7436" actId="478"/>
          <ac:spMkLst>
            <pc:docMk/>
            <pc:sldMk cId="2958177557" sldId="2134804309"/>
            <ac:spMk id="33" creationId="{6B8670CE-75A9-4195-866C-F356D2C20B4E}"/>
          </ac:spMkLst>
        </pc:spChg>
        <pc:picChg chg="add del mod modCrop">
          <ac:chgData name="Jernigan, April" userId="a844b5e8-f10f-4c81-90df-9a5f40816130" providerId="ADAL" clId="{28F01A40-3854-4CD4-8B1E-658453FA757F}" dt="2022-03-10T17:10:28.220" v="2040" actId="478"/>
          <ac:picMkLst>
            <pc:docMk/>
            <pc:sldMk cId="2958177557" sldId="2134804309"/>
            <ac:picMk id="6" creationId="{81BBF2FC-E75A-4BBE-8EAB-D174D4D0B420}"/>
          </ac:picMkLst>
        </pc:picChg>
        <pc:picChg chg="add mod modCrop">
          <ac:chgData name="Jernigan, April" userId="a844b5e8-f10f-4c81-90df-9a5f40816130" providerId="ADAL" clId="{28F01A40-3854-4CD4-8B1E-658453FA757F}" dt="2022-03-10T19:48:33.964" v="7963" actId="14100"/>
          <ac:picMkLst>
            <pc:docMk/>
            <pc:sldMk cId="2958177557" sldId="2134804309"/>
            <ac:picMk id="8" creationId="{DBEAA5F3-068B-42FE-B799-B55339C6049F}"/>
          </ac:picMkLst>
        </pc:picChg>
        <pc:picChg chg="add del mod modCrop">
          <ac:chgData name="Jernigan, April" userId="a844b5e8-f10f-4c81-90df-9a5f40816130" providerId="ADAL" clId="{28F01A40-3854-4CD4-8B1E-658453FA757F}" dt="2022-03-10T19:45:59.297" v="7948" actId="478"/>
          <ac:picMkLst>
            <pc:docMk/>
            <pc:sldMk cId="2958177557" sldId="2134804309"/>
            <ac:picMk id="10" creationId="{13047353-30FF-436D-B95C-BE22D3C9A2AD}"/>
          </ac:picMkLst>
        </pc:picChg>
        <pc:picChg chg="add mod modCrop">
          <ac:chgData name="Jernigan, April" userId="a844b5e8-f10f-4c81-90df-9a5f40816130" providerId="ADAL" clId="{28F01A40-3854-4CD4-8B1E-658453FA757F}" dt="2022-03-10T19:36:28.745" v="7551" actId="732"/>
          <ac:picMkLst>
            <pc:docMk/>
            <pc:sldMk cId="2958177557" sldId="2134804309"/>
            <ac:picMk id="12" creationId="{87547C99-3772-4093-A246-1789289BC763}"/>
          </ac:picMkLst>
        </pc:picChg>
        <pc:picChg chg="add mod modCrop">
          <ac:chgData name="Jernigan, April" userId="a844b5e8-f10f-4c81-90df-9a5f40816130" providerId="ADAL" clId="{28F01A40-3854-4CD4-8B1E-658453FA757F}" dt="2022-03-10T19:48:31.475" v="7962" actId="14100"/>
          <ac:picMkLst>
            <pc:docMk/>
            <pc:sldMk cId="2958177557" sldId="2134804309"/>
            <ac:picMk id="13" creationId="{894439E3-A055-4B69-A09F-8D4EB7F0066D}"/>
          </ac:picMkLst>
        </pc:picChg>
        <pc:picChg chg="add mod modCrop">
          <ac:chgData name="Jernigan, April" userId="a844b5e8-f10f-4c81-90df-9a5f40816130" providerId="ADAL" clId="{28F01A40-3854-4CD4-8B1E-658453FA757F}" dt="2022-03-12T16:21:34.596" v="9234" actId="1076"/>
          <ac:picMkLst>
            <pc:docMk/>
            <pc:sldMk cId="2958177557" sldId="2134804309"/>
            <ac:picMk id="15" creationId="{92A1B11B-0ECD-4DCC-A2BB-05797A51FBA8}"/>
          </ac:picMkLst>
        </pc:picChg>
      </pc:sldChg>
      <pc:sldChg chg="addSp modSp mod ord modShow modNotesTx">
        <pc:chgData name="Jernigan, April" userId="a844b5e8-f10f-4c81-90df-9a5f40816130" providerId="ADAL" clId="{28F01A40-3854-4CD4-8B1E-658453FA757F}" dt="2022-03-15T17:44:12.595" v="16292" actId="20577"/>
        <pc:sldMkLst>
          <pc:docMk/>
          <pc:sldMk cId="2482520179" sldId="2134804310"/>
        </pc:sldMkLst>
        <pc:spChg chg="add mod">
          <ac:chgData name="Jernigan, April" userId="a844b5e8-f10f-4c81-90df-9a5f40816130" providerId="ADAL" clId="{28F01A40-3854-4CD4-8B1E-658453FA757F}" dt="2022-03-13T20:45:10.639" v="11708" actId="1076"/>
          <ac:spMkLst>
            <pc:docMk/>
            <pc:sldMk cId="2482520179" sldId="2134804310"/>
            <ac:spMk id="8" creationId="{81ACB972-C36A-4A94-855D-8142A046CC5B}"/>
          </ac:spMkLst>
        </pc:spChg>
        <pc:picChg chg="add mod">
          <ac:chgData name="Jernigan, April" userId="a844b5e8-f10f-4c81-90df-9a5f40816130" providerId="ADAL" clId="{28F01A40-3854-4CD4-8B1E-658453FA757F}" dt="2022-03-10T23:09:24.742" v="8041" actId="14100"/>
          <ac:picMkLst>
            <pc:docMk/>
            <pc:sldMk cId="2482520179" sldId="2134804310"/>
            <ac:picMk id="6" creationId="{3C3BEB1C-E5B3-485B-B655-CF8112996DBC}"/>
          </ac:picMkLst>
        </pc:picChg>
      </pc:sldChg>
      <pc:sldChg chg="addSp delSp modSp add mod modShow modNotesTx">
        <pc:chgData name="Jernigan, April" userId="a844b5e8-f10f-4c81-90df-9a5f40816130" providerId="ADAL" clId="{28F01A40-3854-4CD4-8B1E-658453FA757F}" dt="2022-03-15T17:44:28.786" v="16313" actId="20577"/>
        <pc:sldMkLst>
          <pc:docMk/>
          <pc:sldMk cId="3962177534" sldId="2134804311"/>
        </pc:sldMkLst>
        <pc:spChg chg="mod">
          <ac:chgData name="Jernigan, April" userId="a844b5e8-f10f-4c81-90df-9a5f40816130" providerId="ADAL" clId="{28F01A40-3854-4CD4-8B1E-658453FA757F}" dt="2022-03-11T14:15:54.086" v="8135" actId="14100"/>
          <ac:spMkLst>
            <pc:docMk/>
            <pc:sldMk cId="3962177534" sldId="2134804311"/>
            <ac:spMk id="5" creationId="{3072C77E-174A-47AA-B975-E9FA03E24EB1}"/>
          </ac:spMkLst>
        </pc:spChg>
        <pc:spChg chg="add mod">
          <ac:chgData name="Jernigan, April" userId="a844b5e8-f10f-4c81-90df-9a5f40816130" providerId="ADAL" clId="{28F01A40-3854-4CD4-8B1E-658453FA757F}" dt="2022-03-11T14:11:00.603" v="8093" actId="1076"/>
          <ac:spMkLst>
            <pc:docMk/>
            <pc:sldMk cId="3962177534" sldId="2134804311"/>
            <ac:spMk id="7" creationId="{5B6885B3-1A67-454E-8A8B-8E8FE796474B}"/>
          </ac:spMkLst>
        </pc:spChg>
        <pc:spChg chg="add mod">
          <ac:chgData name="Jernigan, April" userId="a844b5e8-f10f-4c81-90df-9a5f40816130" providerId="ADAL" clId="{28F01A40-3854-4CD4-8B1E-658453FA757F}" dt="2022-03-11T14:16:20.189" v="8136" actId="113"/>
          <ac:spMkLst>
            <pc:docMk/>
            <pc:sldMk cId="3962177534" sldId="2134804311"/>
            <ac:spMk id="8" creationId="{DC72437F-EAC8-4B37-BD6F-2CB73E4CD7D2}"/>
          </ac:spMkLst>
        </pc:spChg>
        <pc:picChg chg="add del mod">
          <ac:chgData name="Jernigan, April" userId="a844b5e8-f10f-4c81-90df-9a5f40816130" providerId="ADAL" clId="{28F01A40-3854-4CD4-8B1E-658453FA757F}" dt="2022-03-11T14:14:18.772" v="8103" actId="478"/>
          <ac:picMkLst>
            <pc:docMk/>
            <pc:sldMk cId="3962177534" sldId="2134804311"/>
            <ac:picMk id="2" creationId="{4622C392-5EFD-491B-84BD-1F15AE56FDB4}"/>
          </ac:picMkLst>
        </pc:picChg>
        <pc:picChg chg="add mod">
          <ac:chgData name="Jernigan, April" userId="a844b5e8-f10f-4c81-90df-9a5f40816130" providerId="ADAL" clId="{28F01A40-3854-4CD4-8B1E-658453FA757F}" dt="2022-03-11T14:10:16.959" v="8078" actId="1076"/>
          <ac:picMkLst>
            <pc:docMk/>
            <pc:sldMk cId="3962177534" sldId="2134804311"/>
            <ac:picMk id="6" creationId="{23912221-BFA5-4330-B23A-0125D944BCDC}"/>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6.25E-2"/>
          <c:y val="2.9000000000000001E-2"/>
          <c:w val="0.96250000000000002"/>
          <c:h val="0.85499999999999998"/>
        </c:manualLayout>
      </c:layout>
      <c:barChart>
        <c:barDir val="col"/>
        <c:grouping val="clustered"/>
        <c:varyColors val="0"/>
        <c:ser>
          <c:idx val="0"/>
          <c:order val="0"/>
          <c:tx>
            <c:v>Month</c:v>
          </c:tx>
          <c:spPr>
            <a:solidFill>
              <a:srgbClr val="105060"/>
            </a:solidFill>
            <a:ln>
              <a:solidFill>
                <a:srgbClr val="105060"/>
              </a:solidFill>
            </a:ln>
          </c:spPr>
          <c:invertIfNegative val="0"/>
          <c:cat>
            <c:strRef>
              <c:f>'Chart Data'!$D$28:$D$32</c:f>
              <c:strCache>
                <c:ptCount val="5"/>
                <c:pt idx="0">
                  <c:v>Traditionalists (before 1946)</c:v>
                </c:pt>
                <c:pt idx="1">
                  <c:v>Baby Boomers (1946 - 1964)</c:v>
                </c:pt>
                <c:pt idx="2">
                  <c:v>Generation X (1965 - 1980)</c:v>
                </c:pt>
                <c:pt idx="3">
                  <c:v>Millennials (1981 - 1994)</c:v>
                </c:pt>
                <c:pt idx="4">
                  <c:v>Generation Z(1995 - 2010)</c:v>
                </c:pt>
              </c:strCache>
            </c:strRef>
          </c:cat>
          <c:val>
            <c:numRef>
              <c:f>'Chart Data'!$E$28:$E$32</c:f>
              <c:numCache>
                <c:formatCode>0.00%</c:formatCode>
                <c:ptCount val="5"/>
                <c:pt idx="0">
                  <c:v>5.5000000000000005E-3</c:v>
                </c:pt>
                <c:pt idx="1">
                  <c:v>0.20780000000000001</c:v>
                </c:pt>
                <c:pt idx="2">
                  <c:v>0.35460000000000003</c:v>
                </c:pt>
                <c:pt idx="3">
                  <c:v>0.32409999999999994</c:v>
                </c:pt>
                <c:pt idx="4">
                  <c:v>0.10800000000000001</c:v>
                </c:pt>
              </c:numCache>
            </c:numRef>
          </c:val>
          <c:extLst>
            <c:ext xmlns:c16="http://schemas.microsoft.com/office/drawing/2014/chart" uri="{C3380CC4-5D6E-409C-BE32-E72D297353CC}">
              <c16:uniqueId val="{00000000-B012-45B5-80BF-2D2DE219A787}"/>
            </c:ext>
          </c:extLst>
        </c:ser>
        <c:dLbls>
          <c:showLegendKey val="0"/>
          <c:showVal val="0"/>
          <c:showCatName val="0"/>
          <c:showSerName val="0"/>
          <c:showPercent val="0"/>
          <c:showBubbleSize val="0"/>
        </c:dLbls>
        <c:gapWidth val="150"/>
        <c:axId val="-163399451"/>
        <c:axId val="-56470469"/>
      </c:barChart>
      <c:catAx>
        <c:axId val="-163399451"/>
        <c:scaling>
          <c:orientation val="minMax"/>
        </c:scaling>
        <c:delete val="0"/>
        <c:axPos val="b"/>
        <c:majorGridlines>
          <c:spPr>
            <a:ln>
              <a:noFill/>
            </a:ln>
          </c:spPr>
        </c:majorGridlines>
        <c:minorGridlines>
          <c:spPr>
            <a:ln>
              <a:noFill/>
            </a:ln>
          </c:spPr>
        </c:minorGridlines>
        <c:numFmt formatCode="General" sourceLinked="1"/>
        <c:majorTickMark val="out"/>
        <c:minorTickMark val="none"/>
        <c:tickLblPos val="low"/>
        <c:spPr>
          <a:ln w="9525">
            <a:solidFill>
              <a:srgbClr val="898989"/>
            </a:solidFill>
          </a:ln>
        </c:spPr>
        <c:txPr>
          <a:bodyPr rot="-2700000" vert="horz"/>
          <a:lstStyle/>
          <a:p>
            <a:pPr>
              <a:defRPr lang="en-US" u="none" baseline="0">
                <a:latin typeface="Arial"/>
                <a:ea typeface="Arial"/>
                <a:cs typeface="Arial"/>
              </a:defRPr>
            </a:pPr>
            <a:endParaRPr lang="en-US"/>
          </a:p>
        </c:txPr>
        <c:crossAx val="-56470469"/>
        <c:crosses val="autoZero"/>
        <c:auto val="0"/>
        <c:lblAlgn val="ctr"/>
        <c:lblOffset val="100"/>
        <c:tickLblSkip val="1"/>
        <c:noMultiLvlLbl val="0"/>
      </c:catAx>
      <c:valAx>
        <c:axId val="-56470469"/>
        <c:scaling>
          <c:orientation val="minMax"/>
          <c:min val="0"/>
        </c:scaling>
        <c:delete val="0"/>
        <c:axPos val="l"/>
        <c:majorGridlines>
          <c:spPr>
            <a:ln/>
          </c:spPr>
        </c:majorGridlines>
        <c:minorGridlines>
          <c:spPr>
            <a:ln>
              <a:noFill/>
            </a:ln>
          </c:spPr>
        </c:minorGridlines>
        <c:title>
          <c:tx>
            <c:rich>
              <a:bodyPr rot="-5400000" vert="horz"/>
              <a:lstStyle/>
              <a:p>
                <a:pPr algn="ctr">
                  <a:defRPr/>
                </a:pPr>
                <a:r>
                  <a:rPr lang="en-US" u="none" baseline="0">
                    <a:latin typeface="Arial"/>
                    <a:ea typeface="Arial"/>
                    <a:cs typeface="Arial"/>
                  </a:rPr>
                  <a:t>Headcount by Generation</a:t>
                </a:r>
              </a:p>
            </c:rich>
          </c:tx>
          <c:layout>
            <c:manualLayout>
              <c:xMode val="edge"/>
              <c:yMode val="edge"/>
              <c:x val="0"/>
              <c:y val="5.5E-2"/>
            </c:manualLayout>
          </c:layout>
          <c:overlay val="0"/>
          <c:spPr>
            <a:noFill/>
            <a:ln>
              <a:noFill/>
            </a:ln>
          </c:spPr>
        </c:title>
        <c:numFmt formatCode="0.00%" sourceLinked="1"/>
        <c:majorTickMark val="out"/>
        <c:minorTickMark val="none"/>
        <c:tickLblPos val="nextTo"/>
        <c:spPr>
          <a:ln w="9525">
            <a:solidFill>
              <a:srgbClr val="898989"/>
            </a:solidFill>
          </a:ln>
        </c:spPr>
        <c:crossAx val="-163399451"/>
        <c:crosses val="autoZero"/>
        <c:crossBetween val="between"/>
      </c:valAx>
      <c:spPr>
        <a:solidFill>
          <a:srgbClr val="FFFFFF"/>
        </a:solidFill>
        <a:ln w="12700">
          <a:solidFill>
            <a:srgbClr val="808080"/>
          </a:solidFill>
        </a:ln>
      </c:spPr>
    </c:plotArea>
    <c:legend>
      <c:legendPos val="b"/>
      <c:overlay val="0"/>
      <c:spPr>
        <a:noFill/>
        <a:ln>
          <a:noFill/>
        </a:ln>
      </c:spPr>
    </c:legend>
    <c:plotVisOnly val="1"/>
    <c:dispBlanksAs val="gap"/>
    <c:showDLblsOverMax val="0"/>
  </c:chart>
  <c:spPr>
    <a:solidFill>
      <a:srgbClr val="FFFFFF"/>
    </a:solidFill>
    <a:ln w="9525">
      <a:solidFill>
        <a:srgbClr val="898989"/>
      </a:solidFill>
    </a:ln>
  </c:spPr>
  <c:txPr>
    <a:bodyPr rot="0" vert="horz"/>
    <a:lstStyle/>
    <a:p>
      <a:pPr>
        <a:defRPr lang="en-US" u="none" baseline="0">
          <a:latin typeface="Arial"/>
          <a:ea typeface="Arial"/>
          <a:cs typeface="Arial"/>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BF906-0611-4724-938C-201019381E7C}" type="datetimeFigureOut">
              <a:rPr lang="en-US" smtClean="0"/>
              <a:t>3/24/2022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D0B54-AAEE-44B4-A638-F120E55A03C8}" type="slidenum">
              <a:rPr lang="en-US" smtClean="0"/>
              <a:t>‹#›</a:t>
            </a:fld>
            <a:endParaRPr lang="en-US"/>
          </a:p>
        </p:txBody>
      </p:sp>
    </p:spTree>
    <p:extLst>
      <p:ext uri="{BB962C8B-B14F-4D97-AF65-F5344CB8AC3E}">
        <p14:creationId xmlns:p14="http://schemas.microsoft.com/office/powerpoint/2010/main" val="3233389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7780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generation in the workforce is different and they are looking for something different from their employers.</a:t>
            </a:r>
          </a:p>
          <a:p>
            <a:endParaRPr lang="en-US" dirty="0"/>
          </a:p>
          <a:p>
            <a:r>
              <a:rPr lang="en-US" dirty="0"/>
              <a:t>A business’s brand is ultimately what attracts the best people, but how you manage them once they come onboard will determine how long you keep those people.  This is a challenge that HR professionals will continue to face and they will need constant support, insight, and data to be able to adapt to these changing external factors.  </a:t>
            </a:r>
          </a:p>
          <a:p>
            <a:endParaRPr lang="en-US" dirty="0"/>
          </a:p>
          <a:p>
            <a:r>
              <a:rPr lang="en-US" dirty="0"/>
              <a:t>I hope you found this information helpful, insightful, and hopefully you’re walking away with ideas to implement at your organization.  And if anyone wants to chat offline, please jot my information down and connect with me later.</a:t>
            </a:r>
          </a:p>
          <a:p>
            <a:endParaRPr lang="en-US" dirty="0"/>
          </a:p>
          <a:p>
            <a:r>
              <a:rPr lang="en-US" dirty="0"/>
              <a:t>THANK YOU.</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74402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5 Generations in the workforce today.</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What is the makeup of generations specifically in the shipyard industry and how will that affect how businesses recruit, engage, and retain their people?</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algn="l" defTabSz="457200" rtl="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In the Hampton Roads: 0.5% traditionalist; 20.5% Baby Boomers; 35.5% Generation X; 32.5% Millennials; 11% Generation Z (about 400 EEs) </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Looking at this data, it is fair to say nearly 50% of your workforce will be exiting within the next 5-10 years.  What this means for you is the majority of the skill and knowledge in the workplace will need to be replaced with these younger generations.</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Let’s take a closer look at all 5 generations (NEXT SLIDE)</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53271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Traditionalists: the most loyal generation with a strong work ethic; most of whom stay at one organization for their entire career</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Baby Boomers: The first generation to challenge the status quo, they are dedicated employees and define themselves by their professional accomplishments.  This generation is probably where the word “workaholics” was born.</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These two generations were the ones that were cool, calm and collected during the pandemic because they had an entire room stacked with toilet paper and canned goods.  Although they are technology challenged, they are prepared, they are loyal, they still probably send you a Christmas Card in cursive that you can barely ready, and they are actively exiting the workforce if not already retired.</a:t>
            </a:r>
          </a:p>
          <a:p>
            <a:pPr marL="0" marR="0" lvl="0" indent="0" defTabSz="457200" eaLnBrk="1" fontAlgn="auto" latinLnBrk="0" hangingPunct="1">
              <a:lnSpc>
                <a:spcPct val="100000"/>
              </a:lnSpc>
              <a:spcBef>
                <a:spcPts val="0"/>
              </a:spcBef>
              <a:spcAft>
                <a:spcPts val="800"/>
              </a:spcAft>
              <a:buClrTx/>
              <a:buSzTx/>
              <a:buFontTx/>
              <a:buNone/>
              <a:tabLst/>
              <a:defRPr/>
            </a:pP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225495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Generation X: Known for having an entrepreneurial mindset, they value diversity, challenges, and responsibility.  They were the first generation to be professionally introduced to the computer, so they help bridge the gap between the boomers and millennials.</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Millennials (also referred to as Generation Y): This generation will make up 75% of the workforce within the next 3 years.  Contrary to popular belief, they are NOT flaky or unengaged, they actually put in the work (yes, even long hours) as long as they feel like they have a purpose.  They are team oriented and achievement oriented, who value feedback.  They are the most technology fluent generation: they are intuitive and understand how to use technology, but they aren’t dependent upon it.</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These two generations are the first of the flexible work schedule and work-life balance.</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379659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Generation Z:  The one to watch.  The one to revolutionize the workplace.  The first fully digital generation of its kind may be less focused, but they are incredible multi-taskers, technology guru’s, and can offer fresh perspective, insight, and new levels of digital competence.  </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This generation is technology dependent, not technology fluent like millennials: they view their mobile devices as extensions of themselves and use it for everything from keeping their calendars organized, to communicating between departments, and they prefer self-directed training platforms directly accessible from their phones.</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38% of Gen </a:t>
            </a:r>
            <a:r>
              <a:rPr lang="en-US" sz="900" b="0" i="0" kern="1200" dirty="0" err="1">
                <a:solidFill>
                  <a:schemeClr val="tx1"/>
                </a:solidFill>
                <a:effectLst/>
                <a:latin typeface="Calibri" panose="020F0502020204030204" pitchFamily="34" charset="0"/>
                <a:ea typeface="+mn-ea"/>
                <a:cs typeface="Calibri" panose="020F0502020204030204" pitchFamily="34" charset="0"/>
                <a:sym typeface="Taub Sans 050"/>
              </a:rPr>
              <a:t>Zers</a:t>
            </a: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 count work/life balance as a priority when choosing an employer and 84% expect employers to provide formal training.</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1100" dirty="0">
                <a:effectLst/>
                <a:latin typeface="Calibri" panose="020F0502020204030204" pitchFamily="34" charset="0"/>
                <a:ea typeface="Times New Roman" panose="02020603050405020304" pitchFamily="18" charset="0"/>
              </a:rPr>
              <a:t>Recent poll: 72% of people realized the pros of a new job don’t necessarily outweigh the cons and 48% say they would consider going back to their old employer.</a:t>
            </a:r>
          </a:p>
          <a:p>
            <a:pPr marL="0" marR="0" lvl="0" indent="0" defTabSz="457200" eaLnBrk="1" fontAlgn="auto" latinLnBrk="0" hangingPunct="1">
              <a:lnSpc>
                <a:spcPct val="100000"/>
              </a:lnSpc>
              <a:spcBef>
                <a:spcPts val="0"/>
              </a:spcBef>
              <a:spcAft>
                <a:spcPts val="800"/>
              </a:spcAft>
              <a:buClrTx/>
              <a:buSzTx/>
              <a:buFontTx/>
              <a:buNone/>
              <a:tabLst/>
              <a:defRPr/>
            </a:pPr>
            <a:endParaRPr lang="en-US" sz="1100" dirty="0">
              <a:effectLst/>
              <a:latin typeface="Calibri" panose="020F0502020204030204" pitchFamily="34" charset="0"/>
              <a:ea typeface="Times New Roman" panose="02020603050405020304" pitchFamily="18" charset="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1100" dirty="0">
                <a:effectLst/>
                <a:latin typeface="Calibri" panose="020F0502020204030204" pitchFamily="34" charset="0"/>
                <a:ea typeface="Times New Roman" panose="02020603050405020304" pitchFamily="18" charset="0"/>
              </a:rPr>
              <a:t>Gen-z are driving this change:</a:t>
            </a:r>
            <a:endParaRPr lang="en-US" sz="11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romanLcPeriod"/>
            </a:pPr>
            <a:r>
              <a:rPr lang="en-US" sz="1100" dirty="0">
                <a:effectLst/>
                <a:latin typeface="Calibri" panose="020F0502020204030204" pitchFamily="34" charset="0"/>
                <a:ea typeface="Calibri" panose="020F0502020204030204" pitchFamily="34" charset="0"/>
              </a:rPr>
              <a:t>At the forefront of their decision making are the following:</a:t>
            </a:r>
          </a:p>
          <a:p>
            <a:pPr marL="1600200" marR="0" lvl="3" indent="-2286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Good benefits</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A culture that matches their expectations </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A mission their company follows, and that doesn’t mean making more and more profits </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Career advancement opportunities </a:t>
            </a:r>
            <a:endParaRPr lang="en-US" sz="1100" dirty="0">
              <a:effectLst/>
              <a:latin typeface="Calibri" panose="020F0502020204030204" pitchFamily="34" charset="0"/>
              <a:ea typeface="Calibri" panose="020F0502020204030204" pitchFamily="34" charset="0"/>
            </a:endParaRPr>
          </a:p>
          <a:p>
            <a:pPr marL="1600200" marR="0" lvl="3" indent="-228600">
              <a:spcBef>
                <a:spcPts val="0"/>
              </a:spcBef>
              <a:spcAft>
                <a:spcPts val="0"/>
              </a:spcAft>
              <a:buFont typeface="+mj-lt"/>
              <a:buAutoNum type="arabicPeriod"/>
            </a:pPr>
            <a:r>
              <a:rPr lang="en-US" sz="1100" dirty="0">
                <a:effectLst/>
                <a:latin typeface="Calibri" panose="020F0502020204030204" pitchFamily="34" charset="0"/>
                <a:ea typeface="Times New Roman" panose="02020603050405020304" pitchFamily="18" charset="0"/>
              </a:rPr>
              <a:t>Relating to a strong brand </a:t>
            </a:r>
            <a:endParaRPr lang="en-US" sz="1100" dirty="0">
              <a:effectLst/>
              <a:latin typeface="Calibri" panose="020F0502020204030204" pitchFamily="34" charset="0"/>
              <a:ea typeface="Calibri" panose="020F0502020204030204" pitchFamily="34" charset="0"/>
            </a:endParaRP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When the pandemic hit, everything as we knew it shifted.  In the professional world, that meant a vast majority of businesses shifted to some sort of a Work From Home hybrid model.  In the Maritime industry, this is an impossible model to follow.  You can’t work on ships from living room couch.  So you have to find other ways to remain competitive?  What does that look like in todays world?  What is your organization doing to prepare for this next wave of workers? And what does that look like for each generation you’re targeting?</a:t>
            </a:r>
            <a:endParaRPr lang="en-US" sz="900" dirty="0"/>
          </a:p>
          <a:p>
            <a:pPr marL="0" marR="0" lvl="0" indent="0" defTabSz="457200" eaLnBrk="1" fontAlgn="auto" latinLnBrk="0" hangingPunct="1">
              <a:lnSpc>
                <a:spcPct val="100000"/>
              </a:lnSpc>
              <a:spcBef>
                <a:spcPts val="0"/>
              </a:spcBef>
              <a:spcAft>
                <a:spcPts val="800"/>
              </a:spcAft>
              <a:buClrTx/>
              <a:buSzTx/>
              <a:buFontTx/>
              <a:buNone/>
              <a:tabLst/>
              <a:defRPr/>
            </a:pP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646863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6F6F73">
                    <a:lumMod val="50000"/>
                  </a:srgbClr>
                </a:solidFill>
              </a:rPr>
              <a:t>It takes more than just pay and benefits to effectively attract, engage, and retain</a:t>
            </a:r>
            <a:endParaRPr lang="en-US" dirty="0"/>
          </a:p>
          <a:p>
            <a:endParaRPr lang="en-US" dirty="0"/>
          </a:p>
          <a:p>
            <a:r>
              <a:rPr lang="en-US" dirty="0"/>
              <a:t>6 TALENT MAGNETS:</a:t>
            </a:r>
          </a:p>
          <a:p>
            <a:pPr marL="115888" marR="0" lvl="0" indent="-115888" algn="l" defTabSz="457200" rtl="0" eaLnBrk="1" fontAlgn="auto" latinLnBrk="0" hangingPunct="0">
              <a:lnSpc>
                <a:spcPct val="100000"/>
              </a:lnSpc>
              <a:spcBef>
                <a:spcPts val="0"/>
              </a:spcBef>
              <a:spcAft>
                <a:spcPts val="60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Taub Sans"/>
                <a:sym typeface="TaubSans-Regular"/>
              </a:rPr>
              <a:t>Purpose: </a:t>
            </a:r>
            <a:r>
              <a:rPr kumimoji="0" lang="en-US" sz="1200" i="0" u="none" strike="noStrike" kern="0" cap="none" spc="0" normalizeH="0" baseline="0" noProof="0" dirty="0">
                <a:ln>
                  <a:noFill/>
                </a:ln>
                <a:solidFill>
                  <a:schemeClr val="tx1"/>
                </a:solidFill>
                <a:effectLst/>
                <a:uLnTx/>
                <a:uFillTx/>
                <a:latin typeface="Taub Sans"/>
                <a:sym typeface="TaubSans-Regular"/>
              </a:rPr>
              <a:t>An organization’s reason for being besides profits.  Employees need to feel connected to the purpose and understand how their job contributes to it</a:t>
            </a:r>
            <a:endParaRPr kumimoji="0" lang="en-US" sz="1200" b="0" i="0" u="none" strike="noStrike" kern="0" cap="none" spc="0" normalizeH="0" baseline="0" noProof="0" dirty="0">
              <a:ln>
                <a:noFill/>
              </a:ln>
              <a:solidFill>
                <a:srgbClr val="121C4E"/>
              </a:solidFill>
              <a:effectLst/>
              <a:uLnTx/>
              <a:uFillTx/>
              <a:latin typeface="Taub Sans"/>
              <a:sym typeface="TaubSans-Regular"/>
            </a:endParaRPr>
          </a:p>
          <a:p>
            <a:pPr marL="115888" indent="-115888">
              <a:spcAft>
                <a:spcPts val="600"/>
              </a:spcAft>
              <a:buFont typeface="Arial" panose="020B0604020202020204" pitchFamily="34" charset="0"/>
              <a:buChar char="•"/>
              <a:defRPr/>
            </a:pPr>
            <a:r>
              <a:rPr lang="en-US" sz="1200" b="1" dirty="0">
                <a:solidFill>
                  <a:srgbClr val="C00000"/>
                </a:solidFill>
                <a:latin typeface="Taub Sans"/>
              </a:rPr>
              <a:t>Opportunity: </a:t>
            </a:r>
            <a:r>
              <a:rPr kumimoji="0" lang="en-US" sz="1200" i="0" u="none" strike="noStrike" kern="0" cap="none" spc="0" normalizeH="0" baseline="0" noProof="0" dirty="0">
                <a:ln>
                  <a:noFill/>
                </a:ln>
                <a:solidFill>
                  <a:schemeClr val="tx1"/>
                </a:solidFill>
                <a:effectLst/>
                <a:uLnTx/>
                <a:uFillTx/>
                <a:latin typeface="Taub Sans"/>
                <a:sym typeface="TaubSans-Regular"/>
              </a:rPr>
              <a:t>The chance to develop new skills, contribute to meaningful work, feel challenged, have a voice, and grow. These newer generations expect if not demand training.</a:t>
            </a:r>
            <a:endParaRPr kumimoji="0" lang="en-US" sz="1200" b="0" i="0" u="none" strike="noStrike" kern="0" cap="none" spc="0" normalizeH="0" baseline="0" noProof="0" dirty="0">
              <a:ln>
                <a:noFill/>
              </a:ln>
              <a:solidFill>
                <a:srgbClr val="121C4E"/>
              </a:solidFill>
              <a:effectLst/>
              <a:uLnTx/>
              <a:uFillTx/>
              <a:latin typeface="Taub Sans"/>
              <a:sym typeface="TaubSans-Regular"/>
            </a:endParaRPr>
          </a:p>
          <a:p>
            <a:pPr marL="115888" indent="-115888">
              <a:spcAft>
                <a:spcPts val="600"/>
              </a:spcAft>
              <a:buFont typeface="Arial" panose="020B0604020202020204" pitchFamily="34" charset="0"/>
              <a:buChar char="•"/>
              <a:defRPr/>
            </a:pPr>
            <a:r>
              <a:rPr kumimoji="0" lang="en-US" sz="1200" b="1" i="0" u="none" strike="noStrike" kern="0" cap="none" spc="0" normalizeH="0" baseline="0" noProof="0" dirty="0">
                <a:ln>
                  <a:noFill/>
                </a:ln>
                <a:solidFill>
                  <a:srgbClr val="C00000"/>
                </a:solidFill>
                <a:effectLst/>
                <a:uLnTx/>
                <a:uFillTx/>
                <a:latin typeface="Taub Sans"/>
                <a:sym typeface="TaubSans-Regular"/>
              </a:rPr>
              <a:t>Success: </a:t>
            </a:r>
            <a:r>
              <a:rPr kumimoji="0" lang="en-US" sz="1200" i="0" u="none" strike="noStrike" kern="0" cap="none" spc="0" normalizeH="0" baseline="0" noProof="0" dirty="0">
                <a:ln>
                  <a:noFill/>
                </a:ln>
                <a:solidFill>
                  <a:schemeClr val="tx1"/>
                </a:solidFill>
                <a:effectLst/>
                <a:uLnTx/>
                <a:uFillTx/>
                <a:latin typeface="Taub Sans"/>
                <a:sym typeface="TaubSans-Regular"/>
              </a:rPr>
              <a:t>The thrill of accomplishment, innovation, breaking barriers</a:t>
            </a:r>
            <a:r>
              <a:rPr lang="en-US" sz="1200" dirty="0">
                <a:solidFill>
                  <a:schemeClr val="tx1"/>
                </a:solidFill>
                <a:latin typeface="Taub Sans"/>
              </a:rPr>
              <a:t>.</a:t>
            </a:r>
            <a:endParaRPr kumimoji="0" lang="en-US" sz="1200" b="0" i="0" u="none" strike="noStrike" kern="0" cap="none" spc="0" normalizeH="0" baseline="0" noProof="0" dirty="0">
              <a:ln>
                <a:noFill/>
              </a:ln>
              <a:solidFill>
                <a:srgbClr val="121C4E"/>
              </a:solidFill>
              <a:effectLst/>
              <a:uLnTx/>
              <a:uFillTx/>
              <a:latin typeface="Taub Sans"/>
              <a:sym typeface="TaubSans-Regular"/>
            </a:endParaRPr>
          </a:p>
          <a:p>
            <a:pPr marL="115888" indent="-115888">
              <a:spcAft>
                <a:spcPts val="600"/>
              </a:spcAft>
              <a:buFont typeface="Arial" panose="020B0604020202020204" pitchFamily="34" charset="0"/>
              <a:buChar char="•"/>
              <a:defRPr/>
            </a:pPr>
            <a:r>
              <a:rPr kumimoji="0" lang="en-US" sz="1200" b="1" i="0" u="none" strike="noStrike" kern="0" cap="none" spc="0" normalizeH="0" baseline="0" noProof="0" dirty="0">
                <a:ln>
                  <a:noFill/>
                </a:ln>
                <a:solidFill>
                  <a:srgbClr val="C00000"/>
                </a:solidFill>
                <a:effectLst/>
                <a:uLnTx/>
                <a:uFillTx/>
                <a:latin typeface="Taub Sans"/>
                <a:sym typeface="TaubSans-Regular"/>
              </a:rPr>
              <a:t>Appreciation: </a:t>
            </a:r>
            <a:r>
              <a:rPr lang="en-US" sz="1200" dirty="0">
                <a:solidFill>
                  <a:schemeClr val="tx1"/>
                </a:solidFill>
                <a:latin typeface="Taub Sans"/>
              </a:rPr>
              <a:t>Feeling valued for one’s contributions and being recognized for one’s worth.</a:t>
            </a:r>
            <a:endParaRPr kumimoji="0" lang="en-US" sz="1200" b="1" i="0" u="none" strike="noStrike" kern="0" cap="none" spc="0" normalizeH="0" baseline="0" noProof="0" dirty="0">
              <a:ln>
                <a:noFill/>
              </a:ln>
              <a:solidFill>
                <a:srgbClr val="C00000"/>
              </a:solidFill>
              <a:effectLst/>
              <a:uLnTx/>
              <a:uFillTx/>
              <a:latin typeface="Taub Sans"/>
              <a:sym typeface="TaubSans-Regular"/>
            </a:endParaRPr>
          </a:p>
          <a:p>
            <a:pPr marL="115888" indent="-115888">
              <a:spcAft>
                <a:spcPts val="600"/>
              </a:spcAft>
              <a:buFont typeface="Arial" panose="020B0604020202020204" pitchFamily="34" charset="0"/>
              <a:buChar char="•"/>
              <a:defRPr/>
            </a:pPr>
            <a:r>
              <a:rPr lang="en-US" sz="1200" b="1" dirty="0">
                <a:solidFill>
                  <a:srgbClr val="C00000"/>
                </a:solidFill>
                <a:latin typeface="Taub Sans"/>
              </a:rPr>
              <a:t>Wellbeing: </a:t>
            </a:r>
            <a:r>
              <a:rPr lang="en-US" sz="1200" dirty="0">
                <a:solidFill>
                  <a:schemeClr val="tx1"/>
                </a:solidFill>
                <a:latin typeface="Taub Sans"/>
              </a:rPr>
              <a:t>Caring about the employee as a whole-their physical, emotional, mental, and financial health.</a:t>
            </a:r>
            <a:endParaRPr kumimoji="0" lang="en-US" sz="1200" b="1" i="0" u="none" strike="noStrike" kern="0" cap="none" spc="0" normalizeH="0" baseline="0" noProof="0" dirty="0">
              <a:ln>
                <a:noFill/>
              </a:ln>
              <a:solidFill>
                <a:srgbClr val="C00000"/>
              </a:solidFill>
              <a:effectLst/>
              <a:uLnTx/>
              <a:uFillTx/>
              <a:latin typeface="Taub Sans"/>
              <a:sym typeface="TaubSans-Regular"/>
            </a:endParaRPr>
          </a:p>
          <a:p>
            <a:pPr marL="115888" indent="-115888">
              <a:spcAft>
                <a:spcPts val="600"/>
              </a:spcAft>
              <a:buFont typeface="Arial" panose="020B0604020202020204" pitchFamily="34" charset="0"/>
              <a:buChar char="•"/>
              <a:defRPr/>
            </a:pPr>
            <a:r>
              <a:rPr lang="en-US" sz="1200" b="1" dirty="0">
                <a:solidFill>
                  <a:srgbClr val="C00000"/>
                </a:solidFill>
                <a:latin typeface="Taub Sans"/>
              </a:rPr>
              <a:t>Leadership: </a:t>
            </a:r>
            <a:r>
              <a:rPr lang="en-US" sz="1200" dirty="0">
                <a:solidFill>
                  <a:schemeClr val="tx1"/>
                </a:solidFill>
                <a:latin typeface="Taub Sans"/>
              </a:rPr>
              <a:t>The mentoring, coaching, inspiring, and facilitating individuals, teams, and ultimately, the organization to succeed.</a:t>
            </a:r>
            <a:endParaRPr kumimoji="0" lang="en-US" sz="1200" b="1" i="0" u="none" strike="noStrike" kern="0" cap="none" spc="0" normalizeH="0" baseline="0" noProof="0" dirty="0">
              <a:ln>
                <a:noFill/>
              </a:ln>
              <a:solidFill>
                <a:srgbClr val="C00000"/>
              </a:solidFill>
              <a:effectLst/>
              <a:uLnTx/>
              <a:uFillTx/>
              <a:latin typeface="Taub Sans"/>
              <a:sym typeface="TaubSans-Regular"/>
            </a:endParaRPr>
          </a:p>
          <a:p>
            <a:endParaRPr lang="en-US" dirty="0"/>
          </a:p>
          <a:p>
            <a:endParaRPr lang="en-US" dirty="0"/>
          </a:p>
          <a:p>
            <a:r>
              <a:rPr lang="en-US" dirty="0"/>
              <a:t>BABY BOOMERS make up 20% of your industry and with 10,000 boomers reaching the retirement age every day, that number is dwindling fast.  Nevertheless, you still need to keep them engaged.  Provide mentorship opportunities, communicate with them via phone calls and face to face interactions, tap into their experiences and ask them “What has worked best when you’ve tried to do this?”; offer them challenging projects that calls upon their vast wealth of experience and pay them well for that experience.  </a:t>
            </a:r>
          </a:p>
          <a:p>
            <a:endParaRPr lang="en-US" dirty="0"/>
          </a:p>
          <a:p>
            <a:r>
              <a:rPr lang="en-US" dirty="0"/>
              <a:t>GENERATION X makes up 35.5% of your industry and possess something that technology cannot replace: hands on experience.  As the bridge between boomers and millennials, they drive execution and bring new ideas to reality.  They are looking for flexible schedules, more responsibility, and an open management style to encourage their creativity and ability to work independently. </a:t>
            </a:r>
          </a:p>
          <a:p>
            <a:endParaRPr lang="en-US" dirty="0"/>
          </a:p>
          <a:p>
            <a:r>
              <a:rPr lang="en-US" dirty="0"/>
              <a:t>MILLENNIALS make up 32.5% of your industry and is expected to make up 75% of the total workforce within the next 3 years.  They want (no – no) they NEED feedback, recognition, a career path with growth potential, and flexible schedules with options for remote work.  They are looking for purpose and ways to make their work feel meaningful.  They feel the need to make a significant contribution to society.  Leadership needs to be more coach-centric rather than a command and control style of management.  Socialize with them often in and outside of work.</a:t>
            </a:r>
          </a:p>
          <a:p>
            <a:endParaRPr lang="en-US" dirty="0"/>
          </a:p>
          <a:p>
            <a:r>
              <a:rPr lang="en-US" dirty="0"/>
              <a:t>We all know the cost of doing business continues to rise.  And what we pay our people is a part of that rising cost.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379369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800"/>
              </a:spcAft>
              <a:buClrTx/>
              <a:buSzTx/>
              <a:buFontTx/>
              <a:buNone/>
              <a:tabLst/>
              <a:defRPr/>
            </a:pPr>
            <a:r>
              <a:rPr lang="en-US" sz="1100" b="0" i="0" dirty="0">
                <a:solidFill>
                  <a:srgbClr val="494949"/>
                </a:solidFill>
                <a:effectLst/>
                <a:latin typeface="proxima-nova"/>
              </a:rPr>
              <a:t>Wage growth in the U.S. has been incredibly slow over the last 30-plus years, but since the summer of 2020, wage growth has accelerated at a rapid pace, driven by competition.  We’ve seen an increase in the minimum wage and businesses offering signing bonuses to try and attract top talent.</a:t>
            </a:r>
          </a:p>
          <a:p>
            <a:pPr marL="0" marR="0" lvl="0" indent="0" defTabSz="457200" eaLnBrk="1" fontAlgn="auto" latinLnBrk="0" hangingPunct="1">
              <a:lnSpc>
                <a:spcPct val="100000"/>
              </a:lnSpc>
              <a:spcBef>
                <a:spcPts val="0"/>
              </a:spcBef>
              <a:spcAft>
                <a:spcPts val="800"/>
              </a:spcAft>
              <a:buClrTx/>
              <a:buSzTx/>
              <a:buFontTx/>
              <a:buNone/>
              <a:tabLst/>
              <a:defRPr/>
            </a:pPr>
            <a:endParaRPr lang="en-US" sz="1100" b="0" i="0" kern="1200" dirty="0">
              <a:solidFill>
                <a:srgbClr val="494949"/>
              </a:solidFill>
              <a:effectLst/>
              <a:latin typeface="proxima-nova"/>
              <a:ea typeface="+mn-ea"/>
              <a:cs typeface="Calibri" panose="020F0502020204030204" pitchFamily="34" charset="0"/>
              <a:sym typeface="Taub Sans 050"/>
            </a:endParaRPr>
          </a:p>
          <a:p>
            <a:pPr marL="0" marR="0" lvl="0" indent="0" algn="l" defTabSz="457200" rtl="0" eaLnBrk="1" fontAlgn="auto" latinLnBrk="0" hangingPunct="1">
              <a:lnSpc>
                <a:spcPct val="100000"/>
              </a:lnSpc>
              <a:spcBef>
                <a:spcPts val="0"/>
              </a:spcBef>
              <a:spcAft>
                <a:spcPts val="800"/>
              </a:spcAft>
              <a:buClrTx/>
              <a:buSzTx/>
              <a:buFontTx/>
              <a:buNone/>
              <a:tabLst/>
              <a:defRPr/>
            </a:pPr>
            <a:r>
              <a:rPr lang="en-US" sz="1600" b="0" i="0" dirty="0">
                <a:solidFill>
                  <a:srgbClr val="494949"/>
                </a:solidFill>
                <a:effectLst/>
                <a:latin typeface="proxima-nova"/>
              </a:rPr>
              <a:t>ADP’s senior vice president and chief economist said </a:t>
            </a:r>
            <a:r>
              <a:rPr lang="en-US" sz="1100" b="0" i="0" dirty="0">
                <a:solidFill>
                  <a:srgbClr val="494949"/>
                </a:solidFill>
                <a:effectLst/>
                <a:latin typeface="proxima-nova"/>
              </a:rPr>
              <a:t>that in the decade leading up to the pandemic, wages never grew more than 3.5 percent from the previous year; however, compensation in October 2021 grew 4.9% year-over-year. How do we know this is accurate?  ADP pays 1 in 6 U.S. workers which gives us access to real time pay data.</a:t>
            </a:r>
            <a:endParaRPr lang="en-US" dirty="0">
              <a:effectLst/>
            </a:endParaRPr>
          </a:p>
          <a:p>
            <a:endParaRPr lang="en-US" dirty="0"/>
          </a:p>
          <a:p>
            <a:r>
              <a:rPr lang="en-US" dirty="0"/>
              <a:t>We know how important compensation is across all generations.  Historically, businesses have used outdated studies and surveys to determine what to pay their people. In today’s market, that’s not realistic, so what ADP does is provide clients real time, anonymized data that they can use to make educated and informed decisions on your specific workforce.  </a:t>
            </a:r>
          </a:p>
          <a:p>
            <a:endParaRPr lang="en-US" dirty="0"/>
          </a:p>
          <a:p>
            <a:r>
              <a:rPr lang="en-US" dirty="0"/>
              <a:t>This data is from a local company in the shipyard industry in VA Beach and it shows the benchmark information for compensation based on job position.  You can see the job position of a Production Welder has an average base salary of $40,392 for this area and the position of an electrician has an average base salary of $54,407.</a:t>
            </a:r>
          </a:p>
          <a:p>
            <a:endParaRPr lang="en-US" dirty="0"/>
          </a:p>
          <a:p>
            <a:r>
              <a:rPr lang="en-US" dirty="0"/>
              <a:t>You can use this information to compare it to what you’re currently offering as a base salary and then add on those extras that resonate with the generation you’re targeting.  For example, if you are targeting a boomer, maybe bump up that base salary number towards the 75</a:t>
            </a:r>
            <a:r>
              <a:rPr lang="en-US" baseline="30000" dirty="0"/>
              <a:t>th</a:t>
            </a:r>
            <a:r>
              <a:rPr lang="en-US" dirty="0"/>
              <a:t> percentile.  If you are targeting a millennial, we know that compensation makes up just 25% of what they care about, so start with that base salary but offer extras like benefits, a flexible work schedule, a clear career path with the opportunity for training and proving to them you will invest in their professional development and overall employee experience.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effectLst/>
                <a:latin typeface="Taub Sans" pitchFamily="2" charset="0"/>
                <a:ea typeface="Taub Sans" pitchFamily="2" charset="0"/>
                <a:cs typeface="+mj-cs"/>
                <a:sym typeface="Taub Sans 050"/>
              </a:rPr>
              <a:t>EMPLOYEE EXPERIENCE DRIVES OR DETERS BUSINESS OUTCOMES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15365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The employee experience is so often overlooked and is the one secret weapon your organization can have to not only attract but retain your people.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effectLst/>
              <a:latin typeface="Taub Sans" pitchFamily="2" charset="0"/>
              <a:ea typeface="Taub Sans" pitchFamily="2" charset="0"/>
              <a:cs typeface="+mj-cs"/>
              <a:sym typeface="Taub Sans 050"/>
            </a:endParaRP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In a difficult labor market, retention has become just as important if not more than important than recruitment efforts.  We’ve all seen the headlines, “The Great Migration”, “The Great Resignation”, etc.  Our data shows that employee experience is a leading indicator in an employee’s tenure.  </a:t>
            </a: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effectLst/>
              <a:latin typeface="Taub Sans" pitchFamily="2" charset="0"/>
              <a:ea typeface="Taub Sans" pitchFamily="2" charset="0"/>
              <a:cs typeface="+mj-cs"/>
              <a:sym typeface="Taub Sans 050"/>
            </a:endParaRP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You can google any study that supports happy and engaged employees lead to a more productive and profitable organization.</a:t>
            </a: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effectLst/>
              <a:latin typeface="Taub Sans" pitchFamily="2" charset="0"/>
              <a:ea typeface="Taub Sans" pitchFamily="2" charset="0"/>
              <a:cs typeface="+mj-cs"/>
              <a:sym typeface="Taub Sans 050"/>
            </a:endParaRP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It is important to keep in mind what a good employee experience looks like to different generations:</a:t>
            </a: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On one end of the spectrum (Boomers &amp; Gen X) you have employees who crave challenges, responsibility and the opportunity to mentor those younger generations.  They prefer face to face interactions and hands on experience.</a:t>
            </a: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On the other end of the spectrum (Millennials &amp; Gen Z) you have employees who are incredibly technology fluent and dependent, prefer team collaboration, a </a:t>
            </a:r>
            <a:r>
              <a:rPr lang="en-US" sz="1800" dirty="0">
                <a:effectLst/>
                <a:latin typeface="Calibri" panose="020F0502020204030204" pitchFamily="34" charset="0"/>
                <a:ea typeface="Times New Roman" panose="02020603050405020304" pitchFamily="18" charset="0"/>
              </a:rPr>
              <a:t>sense of purpose, </a:t>
            </a:r>
            <a:r>
              <a:rPr lang="en-US" sz="1200" b="0" u="none" dirty="0">
                <a:effectLst/>
                <a:latin typeface="Taub Sans" pitchFamily="2" charset="0"/>
                <a:ea typeface="Taub Sans" pitchFamily="2" charset="0"/>
                <a:cs typeface="+mj-cs"/>
                <a:sym typeface="Taub Sans 050"/>
              </a:rPr>
              <a:t>and demand training and flexible work schedules.  </a:t>
            </a: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effectLst/>
              <a:latin typeface="Taub Sans" pitchFamily="2" charset="0"/>
              <a:ea typeface="Taub Sans" pitchFamily="2" charset="0"/>
              <a:cs typeface="+mj-cs"/>
              <a:sym typeface="Taub Sans 050"/>
            </a:endParaRPr>
          </a:p>
          <a:p>
            <a:pPr marL="0" marR="0" lvl="0"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a:effectLst/>
                <a:latin typeface="Taub Sans" pitchFamily="2" charset="0"/>
                <a:ea typeface="Taub Sans" pitchFamily="2" charset="0"/>
                <a:cs typeface="+mj-cs"/>
                <a:sym typeface="Taub Sans 050"/>
              </a:rPr>
              <a:t>So far, we’ve been focusing on how to better understand different generations from an employer perspective.  Now let’s look at the employee perspective and how </a:t>
            </a:r>
            <a:r>
              <a:rPr lang="en-US" sz="1200" b="0" u="none">
                <a:effectLst/>
                <a:latin typeface="Taub Sans" pitchFamily="2" charset="0"/>
                <a:ea typeface="Taub Sans" pitchFamily="2" charset="0"/>
                <a:cs typeface="+mj-cs"/>
                <a:sym typeface="Taub Sans 050"/>
              </a:rPr>
              <a:t>they perceive </a:t>
            </a:r>
            <a:r>
              <a:rPr lang="en-US" sz="1200" b="0" u="none" dirty="0">
                <a:effectLst/>
                <a:latin typeface="Taub Sans" pitchFamily="2" charset="0"/>
                <a:ea typeface="Taub Sans" pitchFamily="2" charset="0"/>
                <a:cs typeface="+mj-cs"/>
                <a:sym typeface="Taub Sans 050"/>
              </a:rPr>
              <a:t>your organization.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u="none" dirty="0">
              <a:effectLst/>
              <a:latin typeface="Taub Sans" pitchFamily="2" charset="0"/>
              <a:ea typeface="Taub Sans" pitchFamily="2" charset="0"/>
              <a:cs typeface="+mj-cs"/>
              <a:sym typeface="Taub Sans 05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1397973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A job posting is often the first introduction of your company to a potential employee.  You have to think about what matters to them.  What’s the mission of your company (not tied to profit)?  What training will you be providing?  What is the potential career track?  Are there mentor programs?  Talk about culture.</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algn="l" defTabSz="457200" rtl="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We know the experience you all have in the shipyard industry is leaving and this newer generation is looking for flexibility, hands on training, purpose, etc.  What we are finding are those organizations who continue to list required experience: 3+ years or a Bachelors degree are drastically reducing the number of candidates that are even looking at your posting by 66%, let alone applying for the job. </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CEO Jeff Berger of Talent Inc (global leader in technology-enabled career services) conducted a survey on what factor was the most important in a candidate between education, experience, potential, and personality.  Anyone </a:t>
            </a:r>
            <a:r>
              <a:rPr lang="en-US" sz="900" b="0" i="0" kern="1200" dirty="0" err="1">
                <a:solidFill>
                  <a:schemeClr val="tx1"/>
                </a:solidFill>
                <a:effectLst/>
                <a:latin typeface="Calibri" panose="020F0502020204030204" pitchFamily="34" charset="0"/>
                <a:ea typeface="+mn-ea"/>
                <a:cs typeface="Calibri" panose="020F0502020204030204" pitchFamily="34" charset="0"/>
                <a:sym typeface="Taub Sans 050"/>
              </a:rPr>
              <a:t>wanna</a:t>
            </a: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 throw a guess as to what was ranked as the most important?</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Potential 45%, experience 37%, personality and education coming in last.</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EXPERIENCE is important and weighted more heavily than EDUCATION</a:t>
            </a: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But an EE’s POTENTIAL combined with what an employer can invest in and develop with the proper training carries more weight than EXPERIENCE</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rPr>
              <a:t>The makeup of the workforce has taken a tremendous shift and will continue to for the next 15 years. You can no longer buy the talent you need. You need to invest in and develop the talent.</a:t>
            </a:r>
          </a:p>
          <a:p>
            <a:pPr marL="0" marR="0" lvl="0" indent="0" defTabSz="457200" eaLnBrk="1" fontAlgn="auto" latinLnBrk="0" hangingPunct="1">
              <a:lnSpc>
                <a:spcPct val="100000"/>
              </a:lnSpc>
              <a:spcBef>
                <a:spcPts val="0"/>
              </a:spcBef>
              <a:spcAft>
                <a:spcPts val="800"/>
              </a:spcAft>
              <a:buClrTx/>
              <a:buSzTx/>
              <a:buFontTx/>
              <a:buNone/>
              <a:tabLst/>
              <a:defRPr/>
            </a:pPr>
            <a:endParaRPr lang="en-US" sz="900" b="0" i="0" kern="1200" dirty="0">
              <a:solidFill>
                <a:schemeClr val="tx1"/>
              </a:solidFill>
              <a:effectLst/>
              <a:latin typeface="Calibri" panose="020F0502020204030204" pitchFamily="34" charset="0"/>
              <a:ea typeface="+mn-ea"/>
              <a:cs typeface="Calibri" panose="020F0502020204030204" pitchFamily="34" charset="0"/>
              <a:sym typeface="Taub Sans 050"/>
            </a:endParaRPr>
          </a:p>
          <a:p>
            <a:pPr marL="0" marR="0" lvl="0" indent="0" defTabSz="457200" eaLnBrk="1" fontAlgn="auto" latinLnBrk="0" hangingPunct="1">
              <a:lnSpc>
                <a:spcPct val="100000"/>
              </a:lnSpc>
              <a:spcBef>
                <a:spcPts val="0"/>
              </a:spcBef>
              <a:spcAft>
                <a:spcPts val="800"/>
              </a:spcAft>
              <a:buClrTx/>
              <a:buSzTx/>
              <a:buFontTx/>
              <a:buNone/>
              <a:tabLst/>
              <a:defRPr/>
            </a:pPr>
            <a:r>
              <a:rPr lang="en-US" dirty="0"/>
              <a:t>To wrap things up: </a:t>
            </a:r>
            <a:endParaRPr lang="en-US" dirty="0">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089CBA2-49AE-40F6-AD8A-399B9E0EA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Helvetica"/>
                <a:sym typeface="TaubSans-Regular"/>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Helvetica"/>
              <a:sym typeface="TaubSans-Regular"/>
            </a:endParaRPr>
          </a:p>
        </p:txBody>
      </p:sp>
    </p:spTree>
    <p:extLst>
      <p:ext uri="{BB962C8B-B14F-4D97-AF65-F5344CB8AC3E}">
        <p14:creationId xmlns:p14="http://schemas.microsoft.com/office/powerpoint/2010/main" val="1177801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11.bin"/><Relationship Id="rId5" Type="http://schemas.openxmlformats.org/officeDocument/2006/relationships/image" Target="../media/image3.sv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11.bin"/><Relationship Id="rId5" Type="http://schemas.openxmlformats.org/officeDocument/2006/relationships/image" Target="../media/image3.sv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8.sv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11.bin"/><Relationship Id="rId5" Type="http://schemas.openxmlformats.org/officeDocument/2006/relationships/image" Target="../media/image3.sv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2ECD70FA-82C5-4ABA-ACC1-3A3E4B7FBD03}"/>
              </a:ext>
            </a:extLst>
          </p:cNvPr>
          <p:cNvSpPr>
            <a:spLocks noGrp="1"/>
          </p:cNvSpPr>
          <p:nvPr>
            <p:ph type="pic" sz="quarter" idx="13"/>
          </p:nvPr>
        </p:nvSpPr>
        <p:spPr>
          <a:xfrm>
            <a:off x="6742527" y="1"/>
            <a:ext cx="5449475" cy="5464863"/>
          </a:xfrm>
        </p:spPr>
      </p:sp>
      <p:sp>
        <p:nvSpPr>
          <p:cNvPr id="2" name="Rectángulo 1">
            <a:extLst>
              <a:ext uri="{FF2B5EF4-FFF2-40B4-BE49-F238E27FC236}">
                <a16:creationId xmlns:a16="http://schemas.microsoft.com/office/drawing/2014/main" id="{7299A968-BE05-894C-877E-8DE81196FEF6}"/>
              </a:ext>
            </a:extLst>
          </p:cNvPr>
          <p:cNvSpPr/>
          <p:nvPr userDrawn="1"/>
        </p:nvSpPr>
        <p:spPr>
          <a:xfrm>
            <a:off x="10411969" y="5863459"/>
            <a:ext cx="184731" cy="872098"/>
          </a:xfrm>
          <a:prstGeom prst="rect">
            <a:avLst/>
          </a:prstGeom>
          <a:solidFill>
            <a:schemeClr val="bg1"/>
          </a:solidFill>
        </p:spPr>
        <p:txBody>
          <a:bodyPr wrap="none" rtlCol="0" anchor="ctr">
            <a:spAutoFit/>
          </a:bodyPr>
          <a:lstStyle/>
          <a:p>
            <a:pPr algn="l"/>
            <a:endParaRPr lang="es-MX" sz="5067" b="0" i="0" dirty="0">
              <a:solidFill>
                <a:schemeClr val="accent4"/>
              </a:solidFill>
              <a:latin typeface="Taub Sans Medium" pitchFamily="2" charset="77"/>
              <a:ea typeface="Taub Sans Medium" pitchFamily="2" charset="77"/>
            </a:endParaRPr>
          </a:p>
        </p:txBody>
      </p:sp>
      <p:pic>
        <p:nvPicPr>
          <p:cNvPr id="10" name="Graphic 16">
            <a:extLst>
              <a:ext uri="{FF2B5EF4-FFF2-40B4-BE49-F238E27FC236}">
                <a16:creationId xmlns:a16="http://schemas.microsoft.com/office/drawing/2014/main" id="{06E5125D-239B-884F-B3FC-F7FB56D8EE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39376" y="4083021"/>
            <a:ext cx="2673563" cy="2763683"/>
          </a:xfrm>
          <a:prstGeom prst="rect">
            <a:avLst/>
          </a:prstGeom>
        </p:spPr>
      </p:pic>
      <p:sp>
        <p:nvSpPr>
          <p:cNvPr id="11" name="Rectangle 6">
            <a:extLst>
              <a:ext uri="{FF2B5EF4-FFF2-40B4-BE49-F238E27FC236}">
                <a16:creationId xmlns:a16="http://schemas.microsoft.com/office/drawing/2014/main" id="{6DE94F8C-A263-0C43-9B18-63AD28F8F0FF}"/>
              </a:ext>
            </a:extLst>
          </p:cNvPr>
          <p:cNvSpPr/>
          <p:nvPr userDrawn="1"/>
        </p:nvSpPr>
        <p:spPr>
          <a:xfrm flipH="1" flipV="1">
            <a:off x="-2" y="-9"/>
            <a:ext cx="6742532"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ub Sans"/>
              <a:ea typeface="Taub Sans" pitchFamily="2" charset="0"/>
              <a:cs typeface="Helvetica"/>
            </a:endParaRPr>
          </a:p>
        </p:txBody>
      </p:sp>
      <p:pic>
        <p:nvPicPr>
          <p:cNvPr id="12" name="Picture 4">
            <a:extLst>
              <a:ext uri="{FF2B5EF4-FFF2-40B4-BE49-F238E27FC236}">
                <a16:creationId xmlns:a16="http://schemas.microsoft.com/office/drawing/2014/main" id="{BFA77565-8D4B-E64F-A85C-D00BDFC673D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16727" r="16727"/>
          <a:stretch/>
        </p:blipFill>
        <p:spPr>
          <a:xfrm>
            <a:off x="6742529" y="1"/>
            <a:ext cx="5449471" cy="5464863"/>
          </a:xfrm>
          <a:prstGeom prst="rect">
            <a:avLst/>
          </a:prstGeom>
        </p:spPr>
      </p:pic>
      <p:pic>
        <p:nvPicPr>
          <p:cNvPr id="15" name="Graphic 1">
            <a:extLst>
              <a:ext uri="{FF2B5EF4-FFF2-40B4-BE49-F238E27FC236}">
                <a16:creationId xmlns:a16="http://schemas.microsoft.com/office/drawing/2014/main" id="{18AC900A-5652-A440-BD53-7D157D4B93C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0594830" y="5766819"/>
            <a:ext cx="1157669" cy="825211"/>
          </a:xfrm>
          <a:prstGeom prst="rect">
            <a:avLst/>
          </a:prstGeom>
        </p:spPr>
      </p:pic>
      <p:cxnSp>
        <p:nvCxnSpPr>
          <p:cNvPr id="18" name="Straight Connector 11">
            <a:extLst>
              <a:ext uri="{FF2B5EF4-FFF2-40B4-BE49-F238E27FC236}">
                <a16:creationId xmlns:a16="http://schemas.microsoft.com/office/drawing/2014/main" id="{C29CC447-9A9F-C043-8E9F-99F84E725593}"/>
              </a:ext>
            </a:extLst>
          </p:cNvPr>
          <p:cNvCxnSpPr>
            <a:cxnSpLocks/>
          </p:cNvCxnSpPr>
          <p:nvPr userDrawn="1"/>
        </p:nvCxnSpPr>
        <p:spPr>
          <a:xfrm flipV="1">
            <a:off x="6742531" y="5"/>
            <a:ext cx="0" cy="6858001"/>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CEEA9759-8981-DD46-8E9B-CF995D8F19C8}"/>
              </a:ext>
            </a:extLst>
          </p:cNvPr>
          <p:cNvCxnSpPr>
            <a:cxnSpLocks/>
          </p:cNvCxnSpPr>
          <p:nvPr userDrawn="1"/>
        </p:nvCxnSpPr>
        <p:spPr>
          <a:xfrm>
            <a:off x="6742531" y="5464895"/>
            <a:ext cx="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B6F4AEFE-D1F9-EA48-9082-C38EAB773910}"/>
              </a:ext>
            </a:extLst>
          </p:cNvPr>
          <p:cNvCxnSpPr>
            <a:cxnSpLocks/>
          </p:cNvCxnSpPr>
          <p:nvPr userDrawn="1"/>
        </p:nvCxnSpPr>
        <p:spPr>
          <a:xfrm>
            <a:off x="0" y="5464895"/>
            <a:ext cx="1219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2" name="ADP MAS Executive Overview…">
            <a:extLst>
              <a:ext uri="{FF2B5EF4-FFF2-40B4-BE49-F238E27FC236}">
                <a16:creationId xmlns:a16="http://schemas.microsoft.com/office/drawing/2014/main" id="{20C6C2FF-6CFF-9443-AB44-789D97646F75}"/>
              </a:ext>
            </a:extLst>
          </p:cNvPr>
          <p:cNvSpPr txBox="1"/>
          <p:nvPr userDrawn="1"/>
        </p:nvSpPr>
        <p:spPr>
          <a:xfrm>
            <a:off x="512065" y="6559415"/>
            <a:ext cx="2386872"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512064" y="1576855"/>
            <a:ext cx="5120640" cy="748603"/>
          </a:xfrm>
        </p:spPr>
        <p:txBody>
          <a:bodyPr/>
          <a:lstStyle>
            <a:lvl1pPr marL="0" marR="0" indent="0" algn="l" defTabSz="913660" rtl="0" eaLnBrk="1" fontAlgn="auto" latinLnBrk="0" hangingPunct="1">
              <a:lnSpc>
                <a:spcPct val="90000"/>
              </a:lnSpc>
              <a:spcBef>
                <a:spcPts val="0"/>
              </a:spcBef>
              <a:spcAft>
                <a:spcPts val="6395"/>
              </a:spcAft>
              <a:buClrTx/>
              <a:buSzTx/>
              <a:buFont typeface="Arial" panose="020B0604020202020204" pitchFamily="34" charset="0"/>
              <a:buNone/>
              <a:tabLst/>
              <a:defRPr sz="5405" b="0" i="0">
                <a:solidFill>
                  <a:schemeClr val="bg1"/>
                </a:solidFill>
                <a:latin typeface="+mj-lt"/>
                <a:ea typeface="Taub Sans" pitchFamily="2" charset="77"/>
              </a:defRPr>
            </a:lvl1pPr>
            <a:lvl2pPr marL="0" indent="0">
              <a:lnSpc>
                <a:spcPct val="100000"/>
              </a:lnSpc>
              <a:buNone/>
              <a:defRPr sz="3731">
                <a:solidFill>
                  <a:schemeClr val="bg1"/>
                </a:solidFill>
              </a:defRPr>
            </a:lvl2pPr>
            <a:lvl3pPr>
              <a:defRPr b="0">
                <a:solidFill>
                  <a:schemeClr val="bg1"/>
                </a:solidFill>
              </a:defRPr>
            </a:lvl3pPr>
          </a:lstStyle>
          <a:p>
            <a:pPr marL="0" marR="0" lvl="0" indent="0" algn="l" defTabSz="913660" rtl="0" eaLnBrk="1" fontAlgn="auto" latinLnBrk="0" hangingPunct="1">
              <a:lnSpc>
                <a:spcPct val="90000"/>
              </a:lnSpc>
              <a:spcBef>
                <a:spcPts val="0"/>
              </a:spcBef>
              <a:spcAft>
                <a:spcPts val="6395"/>
              </a:spcAft>
              <a:buClrTx/>
              <a:buSzTx/>
              <a:buFont typeface="Arial" panose="020B0604020202020204" pitchFamily="34" charset="0"/>
              <a:buNone/>
              <a:tabLst/>
              <a:defRPr/>
            </a:pPr>
            <a:r>
              <a:rPr lang="en-US" dirty="0"/>
              <a:t>Headline</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512064" y="5752314"/>
            <a:ext cx="5120640" cy="328295"/>
          </a:xfrm>
        </p:spPr>
        <p:txBody>
          <a:bodyPr anchor="b"/>
          <a:lstStyle>
            <a:lvl1pPr>
              <a:defRPr kumimoji="0" lang="en-US" sz="2133" b="0" i="0" u="none" strike="noStrike" kern="1200" cap="none" spc="0" normalizeH="0" baseline="0" dirty="0">
                <a:ln>
                  <a:noFill/>
                </a:ln>
                <a:solidFill>
                  <a:schemeClr val="tx2"/>
                </a:solidFill>
                <a:effectLst/>
                <a:uFillTx/>
                <a:latin typeface="+mj-lt"/>
                <a:ea typeface="Taub Sans" pitchFamily="2" charset="0"/>
                <a:cs typeface="+mn-cs"/>
                <a:sym typeface="TaubSans-Regular"/>
              </a:defRPr>
            </a:lvl1pPr>
            <a:lvl2pPr marL="0" indent="0">
              <a:buNone/>
              <a:defRPr sz="2131">
                <a:solidFill>
                  <a:schemeClr val="bg1"/>
                </a:solidFill>
              </a:defRPr>
            </a:lvl2pPr>
            <a:lvl3pPr>
              <a:defRPr sz="2131" b="0">
                <a:solidFill>
                  <a:schemeClr val="bg1"/>
                </a:solidFill>
              </a:defRPr>
            </a:lvl3pPr>
          </a:lstStyle>
          <a:p>
            <a:pPr lvl="0"/>
            <a:r>
              <a:rPr lang="en-US" dirty="0"/>
              <a:t>Date | Location</a:t>
            </a:r>
          </a:p>
        </p:txBody>
      </p:sp>
      <p:sp>
        <p:nvSpPr>
          <p:cNvPr id="9" name="Título 8">
            <a:extLst>
              <a:ext uri="{FF2B5EF4-FFF2-40B4-BE49-F238E27FC236}">
                <a16:creationId xmlns:a16="http://schemas.microsoft.com/office/drawing/2014/main" id="{21E13888-938B-DE47-87DE-60DACCEE468D}"/>
              </a:ext>
            </a:extLst>
          </p:cNvPr>
          <p:cNvSpPr>
            <a:spLocks noGrp="1"/>
          </p:cNvSpPr>
          <p:nvPr>
            <p:ph type="title" hasCustomPrompt="1"/>
          </p:nvPr>
        </p:nvSpPr>
        <p:spPr>
          <a:xfrm>
            <a:off x="512066" y="777393"/>
            <a:ext cx="5120641" cy="585417"/>
          </a:xfrm>
        </p:spPr>
        <p:txBody>
          <a:bodyPr/>
          <a:lstStyle>
            <a:lvl1pPr>
              <a:defRPr lang="es-MX" sz="3804" b="0" i="0" kern="1200" dirty="0">
                <a:solidFill>
                  <a:srgbClr val="F9C8BF"/>
                </a:solidFill>
                <a:latin typeface="+mj-lt"/>
                <a:ea typeface="Taub Sans Medium" pitchFamily="2" charset="77"/>
                <a:cs typeface="+mn-cs"/>
              </a:defRPr>
            </a:lvl1pPr>
          </a:lstStyle>
          <a:p>
            <a:pPr marL="0" lvl="0" algn="l" defTabSz="915353" rtl="0" eaLnBrk="1" latinLnBrk="0" hangingPunct="1"/>
            <a:r>
              <a:rPr lang="es-MX" dirty="0"/>
              <a:t>Second level</a:t>
            </a:r>
          </a:p>
        </p:txBody>
      </p:sp>
    </p:spTree>
    <p:extLst>
      <p:ext uri="{BB962C8B-B14F-4D97-AF65-F5344CB8AC3E}">
        <p14:creationId xmlns:p14="http://schemas.microsoft.com/office/powerpoint/2010/main" val="240184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ar: Head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D95B5B7-FF3E-44A4-9728-1CB0C2636B7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CD95B5B7-FF3E-44A4-9728-1CB0C2636B7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19AFBEC-92CD-4AE9-B111-F2899D612305}"/>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0" name="Rectangle 9">
            <a:extLst>
              <a:ext uri="{FF2B5EF4-FFF2-40B4-BE49-F238E27FC236}">
                <a16:creationId xmlns:a16="http://schemas.microsoft.com/office/drawing/2014/main" id="{8BBB0C17-D512-4195-A34E-8C64C3D32335}"/>
              </a:ext>
            </a:extLst>
          </p:cNvPr>
          <p:cNvSpPr/>
          <p:nvPr userDrawn="1"/>
        </p:nvSpPr>
        <p:spPr>
          <a:xfrm>
            <a:off x="10881470" y="1538841"/>
            <a:ext cx="1310532" cy="5319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latin typeface="Taub Sans" pitchFamily="2" charset="0"/>
              <a:ea typeface="Taub Sans" pitchFamily="2" charset="0"/>
            </a:endParaRPr>
          </a:p>
        </p:txBody>
      </p:sp>
      <p:cxnSp>
        <p:nvCxnSpPr>
          <p:cNvPr id="12" name="Straight Connector 11">
            <a:extLst>
              <a:ext uri="{FF2B5EF4-FFF2-40B4-BE49-F238E27FC236}">
                <a16:creationId xmlns:a16="http://schemas.microsoft.com/office/drawing/2014/main" id="{93C49685-7A39-45E4-A219-83AA834B0EBF}"/>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16" name="Title 1">
            <a:extLst>
              <a:ext uri="{FF2B5EF4-FFF2-40B4-BE49-F238E27FC236}">
                <a16:creationId xmlns:a16="http://schemas.microsoft.com/office/drawing/2014/main" id="{8995EC8E-9213-4F78-8346-24733B820D13}"/>
              </a:ext>
            </a:extLst>
          </p:cNvPr>
          <p:cNvSpPr>
            <a:spLocks noGrp="1"/>
          </p:cNvSpPr>
          <p:nvPr>
            <p:ph type="title" hasCustomPrompt="1"/>
          </p:nvPr>
        </p:nvSpPr>
        <p:spPr>
          <a:xfrm>
            <a:off x="512064" y="525798"/>
            <a:ext cx="9997440" cy="574516"/>
          </a:xfrm>
        </p:spPr>
        <p:txBody>
          <a:bodyPr/>
          <a:lstStyle>
            <a:lvl1pPr algn="l">
              <a:defRPr b="0" i="0">
                <a:solidFill>
                  <a:schemeClr val="accent6"/>
                </a:solidFill>
                <a:latin typeface="Taub Sans" pitchFamily="2" charset="0"/>
                <a:ea typeface="Taub Sans" pitchFamily="2" charset="0"/>
              </a:defRPr>
            </a:lvl1pPr>
          </a:lstStyle>
          <a:p>
            <a:r>
              <a:rPr lang="en-US" dirty="0"/>
              <a:t>Headline in sentence case, 28-pt</a:t>
            </a:r>
          </a:p>
        </p:txBody>
      </p:sp>
      <p:sp>
        <p:nvSpPr>
          <p:cNvPr id="4" name="Line">
            <a:extLst>
              <a:ext uri="{FF2B5EF4-FFF2-40B4-BE49-F238E27FC236}">
                <a16:creationId xmlns:a16="http://schemas.microsoft.com/office/drawing/2014/main" id="{EF538891-51A5-4D86-956F-13BCD1D3CC6D}"/>
              </a:ext>
            </a:extLst>
          </p:cNvPr>
          <p:cNvSpPr/>
          <p:nvPr userDrawn="1"/>
        </p:nvSpPr>
        <p:spPr>
          <a:xfrm flipH="1" flipV="1">
            <a:off x="10881471" y="-3968"/>
            <a:ext cx="0" cy="6861968"/>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grpSp>
        <p:nvGrpSpPr>
          <p:cNvPr id="15" name="Grupo 14">
            <a:extLst>
              <a:ext uri="{FF2B5EF4-FFF2-40B4-BE49-F238E27FC236}">
                <a16:creationId xmlns:a16="http://schemas.microsoft.com/office/drawing/2014/main" id="{20D5366F-D576-7D40-BEC7-41D664E48627}"/>
              </a:ext>
            </a:extLst>
          </p:cNvPr>
          <p:cNvGrpSpPr/>
          <p:nvPr userDrawn="1"/>
        </p:nvGrpSpPr>
        <p:grpSpPr>
          <a:xfrm>
            <a:off x="10984049" y="69710"/>
            <a:ext cx="1357873" cy="1399421"/>
            <a:chOff x="2787650" y="1177925"/>
            <a:chExt cx="4800600" cy="4943475"/>
          </a:xfrm>
          <a:solidFill>
            <a:schemeClr val="tx2"/>
          </a:solidFill>
        </p:grpSpPr>
        <p:sp>
          <p:nvSpPr>
            <p:cNvPr id="17" name="Freeform 1">
              <a:extLst>
                <a:ext uri="{FF2B5EF4-FFF2-40B4-BE49-F238E27FC236}">
                  <a16:creationId xmlns:a16="http://schemas.microsoft.com/office/drawing/2014/main" id="{81A9FAC6-2C04-6B4A-95BB-999C3E250928}"/>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8" name="Freeform 2">
              <a:extLst>
                <a:ext uri="{FF2B5EF4-FFF2-40B4-BE49-F238E27FC236}">
                  <a16:creationId xmlns:a16="http://schemas.microsoft.com/office/drawing/2014/main" id="{651D4C4A-7097-0A4E-9C5F-2E9F9BDCEE82}"/>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9" name="Freeform 3">
              <a:extLst>
                <a:ext uri="{FF2B5EF4-FFF2-40B4-BE49-F238E27FC236}">
                  <a16:creationId xmlns:a16="http://schemas.microsoft.com/office/drawing/2014/main" id="{8AC808B1-011D-724B-B748-259FBE49AEEE}"/>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0" name="Freeform 4">
              <a:extLst>
                <a:ext uri="{FF2B5EF4-FFF2-40B4-BE49-F238E27FC236}">
                  <a16:creationId xmlns:a16="http://schemas.microsoft.com/office/drawing/2014/main" id="{7302138C-C497-9649-A4F0-5BE7A51D0C12}"/>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1" name="Freeform 5">
              <a:extLst>
                <a:ext uri="{FF2B5EF4-FFF2-40B4-BE49-F238E27FC236}">
                  <a16:creationId xmlns:a16="http://schemas.microsoft.com/office/drawing/2014/main" id="{72055FA3-864C-0747-9E8F-58330A3CD6F8}"/>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2" name="Freeform 6">
              <a:extLst>
                <a:ext uri="{FF2B5EF4-FFF2-40B4-BE49-F238E27FC236}">
                  <a16:creationId xmlns:a16="http://schemas.microsoft.com/office/drawing/2014/main" id="{A205B298-6354-494C-8EAF-1C9777E7DD49}"/>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3" name="Freeform 7">
              <a:extLst>
                <a:ext uri="{FF2B5EF4-FFF2-40B4-BE49-F238E27FC236}">
                  <a16:creationId xmlns:a16="http://schemas.microsoft.com/office/drawing/2014/main" id="{5C9C1622-1133-6444-B84B-534C33A7F0E9}"/>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4" name="Freeform 8">
              <a:extLst>
                <a:ext uri="{FF2B5EF4-FFF2-40B4-BE49-F238E27FC236}">
                  <a16:creationId xmlns:a16="http://schemas.microsoft.com/office/drawing/2014/main" id="{48610CD7-26B0-3446-ADF1-0C2774D980A5}"/>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5" name="Freeform 9">
              <a:extLst>
                <a:ext uri="{FF2B5EF4-FFF2-40B4-BE49-F238E27FC236}">
                  <a16:creationId xmlns:a16="http://schemas.microsoft.com/office/drawing/2014/main" id="{541C5F1F-C0D9-4144-9BA1-B36360E0E027}"/>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6" name="Freeform 10">
              <a:extLst>
                <a:ext uri="{FF2B5EF4-FFF2-40B4-BE49-F238E27FC236}">
                  <a16:creationId xmlns:a16="http://schemas.microsoft.com/office/drawing/2014/main" id="{E1AF9C49-0299-7F4D-A0A8-0F5AC19E60CD}"/>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7" name="Freeform 11">
              <a:extLst>
                <a:ext uri="{FF2B5EF4-FFF2-40B4-BE49-F238E27FC236}">
                  <a16:creationId xmlns:a16="http://schemas.microsoft.com/office/drawing/2014/main" id="{6087775C-4760-9349-BDB9-9A3D8B03EBFF}"/>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8" name="Freeform 12">
              <a:extLst>
                <a:ext uri="{FF2B5EF4-FFF2-40B4-BE49-F238E27FC236}">
                  <a16:creationId xmlns:a16="http://schemas.microsoft.com/office/drawing/2014/main" id="{A7F1F7A0-188B-0543-903D-213DE77E67EB}"/>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9" name="Freeform 13">
              <a:extLst>
                <a:ext uri="{FF2B5EF4-FFF2-40B4-BE49-F238E27FC236}">
                  <a16:creationId xmlns:a16="http://schemas.microsoft.com/office/drawing/2014/main" id="{8634D0CF-5E6F-5E41-B988-B5F7BDDA3C53}"/>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0" name="Freeform 14">
              <a:extLst>
                <a:ext uri="{FF2B5EF4-FFF2-40B4-BE49-F238E27FC236}">
                  <a16:creationId xmlns:a16="http://schemas.microsoft.com/office/drawing/2014/main" id="{96199962-9A8F-C046-83C0-90694059A052}"/>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1" name="Freeform 15">
              <a:extLst>
                <a:ext uri="{FF2B5EF4-FFF2-40B4-BE49-F238E27FC236}">
                  <a16:creationId xmlns:a16="http://schemas.microsoft.com/office/drawing/2014/main" id="{ED302B67-1DCF-0240-B2E4-D334CE0DDCC4}"/>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2" name="Freeform 16">
              <a:extLst>
                <a:ext uri="{FF2B5EF4-FFF2-40B4-BE49-F238E27FC236}">
                  <a16:creationId xmlns:a16="http://schemas.microsoft.com/office/drawing/2014/main" id="{B75240FC-C4C4-094A-BFC9-5A74A2491501}"/>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3" name="Freeform 17">
              <a:extLst>
                <a:ext uri="{FF2B5EF4-FFF2-40B4-BE49-F238E27FC236}">
                  <a16:creationId xmlns:a16="http://schemas.microsoft.com/office/drawing/2014/main" id="{0157056F-8070-DE48-B6E7-B4ED433972D1}"/>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4" name="Freeform 18">
              <a:extLst>
                <a:ext uri="{FF2B5EF4-FFF2-40B4-BE49-F238E27FC236}">
                  <a16:creationId xmlns:a16="http://schemas.microsoft.com/office/drawing/2014/main" id="{B8D55A3D-F898-7240-A0C2-620EBA3700F4}"/>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5" name="Freeform 19">
              <a:extLst>
                <a:ext uri="{FF2B5EF4-FFF2-40B4-BE49-F238E27FC236}">
                  <a16:creationId xmlns:a16="http://schemas.microsoft.com/office/drawing/2014/main" id="{1E37EFA3-3A50-1543-9C91-6AB9C85F0A74}"/>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6" name="Freeform 20">
              <a:extLst>
                <a:ext uri="{FF2B5EF4-FFF2-40B4-BE49-F238E27FC236}">
                  <a16:creationId xmlns:a16="http://schemas.microsoft.com/office/drawing/2014/main" id="{16B0BD07-F72A-A242-8A86-CF9F8B22F999}"/>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7" name="Freeform 21">
              <a:extLst>
                <a:ext uri="{FF2B5EF4-FFF2-40B4-BE49-F238E27FC236}">
                  <a16:creationId xmlns:a16="http://schemas.microsoft.com/office/drawing/2014/main" id="{2432D0C4-F673-9541-86F8-B69BDAA976FB}"/>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8" name="Freeform 22">
              <a:extLst>
                <a:ext uri="{FF2B5EF4-FFF2-40B4-BE49-F238E27FC236}">
                  <a16:creationId xmlns:a16="http://schemas.microsoft.com/office/drawing/2014/main" id="{4DB3E2CE-6081-144F-B8C6-BD7B4D658549}"/>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9" name="Freeform 23">
              <a:extLst>
                <a:ext uri="{FF2B5EF4-FFF2-40B4-BE49-F238E27FC236}">
                  <a16:creationId xmlns:a16="http://schemas.microsoft.com/office/drawing/2014/main" id="{4F25C662-92C1-C049-B1E5-57CF6906AB0E}"/>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0" name="Freeform 24">
              <a:extLst>
                <a:ext uri="{FF2B5EF4-FFF2-40B4-BE49-F238E27FC236}">
                  <a16:creationId xmlns:a16="http://schemas.microsoft.com/office/drawing/2014/main" id="{EB2F9C1F-2CC4-AC42-A34F-82D03E91E82C}"/>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1" name="Freeform 25">
              <a:extLst>
                <a:ext uri="{FF2B5EF4-FFF2-40B4-BE49-F238E27FC236}">
                  <a16:creationId xmlns:a16="http://schemas.microsoft.com/office/drawing/2014/main" id="{97CF0003-291F-B944-88A7-9B168BA9654E}"/>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2" name="Freeform 26">
              <a:extLst>
                <a:ext uri="{FF2B5EF4-FFF2-40B4-BE49-F238E27FC236}">
                  <a16:creationId xmlns:a16="http://schemas.microsoft.com/office/drawing/2014/main" id="{95471F1D-5AC9-1240-8C0C-49F9CA87CC1F}"/>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3" name="Freeform 27">
              <a:extLst>
                <a:ext uri="{FF2B5EF4-FFF2-40B4-BE49-F238E27FC236}">
                  <a16:creationId xmlns:a16="http://schemas.microsoft.com/office/drawing/2014/main" id="{5058A183-2359-DF41-A8D9-5599A0C63B29}"/>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4" name="Freeform 28">
              <a:extLst>
                <a:ext uri="{FF2B5EF4-FFF2-40B4-BE49-F238E27FC236}">
                  <a16:creationId xmlns:a16="http://schemas.microsoft.com/office/drawing/2014/main" id="{D115FEA8-9401-E749-9D9E-76F039951EB2}"/>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5" name="Freeform 29">
              <a:extLst>
                <a:ext uri="{FF2B5EF4-FFF2-40B4-BE49-F238E27FC236}">
                  <a16:creationId xmlns:a16="http://schemas.microsoft.com/office/drawing/2014/main" id="{9AD87680-C95A-FE40-9E2D-15B218F0AA33}"/>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6" name="Freeform 30">
              <a:extLst>
                <a:ext uri="{FF2B5EF4-FFF2-40B4-BE49-F238E27FC236}">
                  <a16:creationId xmlns:a16="http://schemas.microsoft.com/office/drawing/2014/main" id="{69B23480-9F28-234F-B0B3-707853B0D0BD}"/>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7" name="Freeform 31">
              <a:extLst>
                <a:ext uri="{FF2B5EF4-FFF2-40B4-BE49-F238E27FC236}">
                  <a16:creationId xmlns:a16="http://schemas.microsoft.com/office/drawing/2014/main" id="{D0C0FC42-9147-9744-BDA8-0F00BEB42345}"/>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8" name="Freeform 32">
              <a:extLst>
                <a:ext uri="{FF2B5EF4-FFF2-40B4-BE49-F238E27FC236}">
                  <a16:creationId xmlns:a16="http://schemas.microsoft.com/office/drawing/2014/main" id="{0BCF46D7-00F9-1547-A8FC-38C79B743F8E}"/>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9" name="Freeform 33">
              <a:extLst>
                <a:ext uri="{FF2B5EF4-FFF2-40B4-BE49-F238E27FC236}">
                  <a16:creationId xmlns:a16="http://schemas.microsoft.com/office/drawing/2014/main" id="{EA68B3FD-8B88-1E48-8719-BB0DC014A071}"/>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0" name="Freeform 34">
              <a:extLst>
                <a:ext uri="{FF2B5EF4-FFF2-40B4-BE49-F238E27FC236}">
                  <a16:creationId xmlns:a16="http://schemas.microsoft.com/office/drawing/2014/main" id="{DB9C4172-17E5-3F43-A7FA-046BC6E06587}"/>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1" name="Freeform 35">
              <a:extLst>
                <a:ext uri="{FF2B5EF4-FFF2-40B4-BE49-F238E27FC236}">
                  <a16:creationId xmlns:a16="http://schemas.microsoft.com/office/drawing/2014/main" id="{30250508-B717-EE49-841A-22F3A7115A42}"/>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2" name="Freeform 36">
              <a:extLst>
                <a:ext uri="{FF2B5EF4-FFF2-40B4-BE49-F238E27FC236}">
                  <a16:creationId xmlns:a16="http://schemas.microsoft.com/office/drawing/2014/main" id="{F19B9DB0-D4F5-7148-9632-9CE62CE221C7}"/>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3" name="Freeform 37">
              <a:extLst>
                <a:ext uri="{FF2B5EF4-FFF2-40B4-BE49-F238E27FC236}">
                  <a16:creationId xmlns:a16="http://schemas.microsoft.com/office/drawing/2014/main" id="{2D4C4D8A-3235-A445-BB31-498795AAB795}"/>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4" name="Freeform 38">
              <a:extLst>
                <a:ext uri="{FF2B5EF4-FFF2-40B4-BE49-F238E27FC236}">
                  <a16:creationId xmlns:a16="http://schemas.microsoft.com/office/drawing/2014/main" id="{078D31F7-FF38-B147-A145-69BEB63D7A09}"/>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5" name="Freeform 39">
              <a:extLst>
                <a:ext uri="{FF2B5EF4-FFF2-40B4-BE49-F238E27FC236}">
                  <a16:creationId xmlns:a16="http://schemas.microsoft.com/office/drawing/2014/main" id="{CC57808F-50B5-C545-BF35-42757CA08A57}"/>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6" name="Freeform 40">
              <a:extLst>
                <a:ext uri="{FF2B5EF4-FFF2-40B4-BE49-F238E27FC236}">
                  <a16:creationId xmlns:a16="http://schemas.microsoft.com/office/drawing/2014/main" id="{D2D215B0-F110-D44C-BC2C-89D7C77E6376}"/>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7" name="Freeform 41">
              <a:extLst>
                <a:ext uri="{FF2B5EF4-FFF2-40B4-BE49-F238E27FC236}">
                  <a16:creationId xmlns:a16="http://schemas.microsoft.com/office/drawing/2014/main" id="{D1953543-BE29-7649-8FCF-A67D20DE8236}"/>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8" name="Freeform 42">
              <a:extLst>
                <a:ext uri="{FF2B5EF4-FFF2-40B4-BE49-F238E27FC236}">
                  <a16:creationId xmlns:a16="http://schemas.microsoft.com/office/drawing/2014/main" id="{1A6E5CB4-A5BE-5246-BAE7-E41868E2E5B7}"/>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9" name="Freeform 43">
              <a:extLst>
                <a:ext uri="{FF2B5EF4-FFF2-40B4-BE49-F238E27FC236}">
                  <a16:creationId xmlns:a16="http://schemas.microsoft.com/office/drawing/2014/main" id="{6B248F4A-0822-F74E-B827-463CDAAFA75F}"/>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0" name="Freeform 44">
              <a:extLst>
                <a:ext uri="{FF2B5EF4-FFF2-40B4-BE49-F238E27FC236}">
                  <a16:creationId xmlns:a16="http://schemas.microsoft.com/office/drawing/2014/main" id="{F50417E6-E88B-FF4B-B685-3696262C6ACA}"/>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1" name="Freeform 45">
              <a:extLst>
                <a:ext uri="{FF2B5EF4-FFF2-40B4-BE49-F238E27FC236}">
                  <a16:creationId xmlns:a16="http://schemas.microsoft.com/office/drawing/2014/main" id="{AD2FBA10-147A-2143-A0A3-4760F7B05B47}"/>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2" name="Freeform 46">
              <a:extLst>
                <a:ext uri="{FF2B5EF4-FFF2-40B4-BE49-F238E27FC236}">
                  <a16:creationId xmlns:a16="http://schemas.microsoft.com/office/drawing/2014/main" id="{E0854867-5791-2649-A0AE-F4CEEC47FE53}"/>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3" name="Freeform 47">
              <a:extLst>
                <a:ext uri="{FF2B5EF4-FFF2-40B4-BE49-F238E27FC236}">
                  <a16:creationId xmlns:a16="http://schemas.microsoft.com/office/drawing/2014/main" id="{DBAD32D8-D633-F640-81FC-6AE76772AD34}"/>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4" name="Freeform 48">
              <a:extLst>
                <a:ext uri="{FF2B5EF4-FFF2-40B4-BE49-F238E27FC236}">
                  <a16:creationId xmlns:a16="http://schemas.microsoft.com/office/drawing/2014/main" id="{63C74364-4052-264F-9D99-6B04CCAB317F}"/>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5" name="Freeform 49">
              <a:extLst>
                <a:ext uri="{FF2B5EF4-FFF2-40B4-BE49-F238E27FC236}">
                  <a16:creationId xmlns:a16="http://schemas.microsoft.com/office/drawing/2014/main" id="{6D534B5D-F2BD-E34C-AC04-FBBB54313D08}"/>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6" name="Freeform 50">
              <a:extLst>
                <a:ext uri="{FF2B5EF4-FFF2-40B4-BE49-F238E27FC236}">
                  <a16:creationId xmlns:a16="http://schemas.microsoft.com/office/drawing/2014/main" id="{7352B24D-DB49-7343-A3FF-0DB6A07B03FC}"/>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7" name="Freeform 51">
              <a:extLst>
                <a:ext uri="{FF2B5EF4-FFF2-40B4-BE49-F238E27FC236}">
                  <a16:creationId xmlns:a16="http://schemas.microsoft.com/office/drawing/2014/main" id="{8108FC2A-9772-8F4B-B5CF-AE27CC36ECB1}"/>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8" name="Freeform 52">
              <a:extLst>
                <a:ext uri="{FF2B5EF4-FFF2-40B4-BE49-F238E27FC236}">
                  <a16:creationId xmlns:a16="http://schemas.microsoft.com/office/drawing/2014/main" id="{89355CDA-78EC-024B-A84E-3C18E62B91BF}"/>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9" name="Freeform 53">
              <a:extLst>
                <a:ext uri="{FF2B5EF4-FFF2-40B4-BE49-F238E27FC236}">
                  <a16:creationId xmlns:a16="http://schemas.microsoft.com/office/drawing/2014/main" id="{22FC7366-BFD8-BD47-AB64-8FC8CE33BAEC}"/>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0" name="Freeform 54">
              <a:extLst>
                <a:ext uri="{FF2B5EF4-FFF2-40B4-BE49-F238E27FC236}">
                  <a16:creationId xmlns:a16="http://schemas.microsoft.com/office/drawing/2014/main" id="{CF3177B9-D742-5C4A-B318-FBAEEE2A0679}"/>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1" name="Freeform 55">
              <a:extLst>
                <a:ext uri="{FF2B5EF4-FFF2-40B4-BE49-F238E27FC236}">
                  <a16:creationId xmlns:a16="http://schemas.microsoft.com/office/drawing/2014/main" id="{82F524EC-6FA4-2A4C-831C-006CF8015A95}"/>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2" name="Freeform 56">
              <a:extLst>
                <a:ext uri="{FF2B5EF4-FFF2-40B4-BE49-F238E27FC236}">
                  <a16:creationId xmlns:a16="http://schemas.microsoft.com/office/drawing/2014/main" id="{6E9BC737-221C-B440-9346-05D8AC9EDD55}"/>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3" name="Freeform 57">
              <a:extLst>
                <a:ext uri="{FF2B5EF4-FFF2-40B4-BE49-F238E27FC236}">
                  <a16:creationId xmlns:a16="http://schemas.microsoft.com/office/drawing/2014/main" id="{94AC8735-58BE-1147-949E-EEF0D7D590CF}"/>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4" name="Freeform 58">
              <a:extLst>
                <a:ext uri="{FF2B5EF4-FFF2-40B4-BE49-F238E27FC236}">
                  <a16:creationId xmlns:a16="http://schemas.microsoft.com/office/drawing/2014/main" id="{0C47281F-D0D5-B34E-BC7F-0CC5CEDE562F}"/>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5" name="Freeform 59">
              <a:extLst>
                <a:ext uri="{FF2B5EF4-FFF2-40B4-BE49-F238E27FC236}">
                  <a16:creationId xmlns:a16="http://schemas.microsoft.com/office/drawing/2014/main" id="{99A6D3CE-689C-4A47-8C06-5F31FA6F25F6}"/>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6" name="Freeform 60">
              <a:extLst>
                <a:ext uri="{FF2B5EF4-FFF2-40B4-BE49-F238E27FC236}">
                  <a16:creationId xmlns:a16="http://schemas.microsoft.com/office/drawing/2014/main" id="{D0E199A2-3FBC-C441-8C8C-3B0642DD4359}"/>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7" name="Freeform 61">
              <a:extLst>
                <a:ext uri="{FF2B5EF4-FFF2-40B4-BE49-F238E27FC236}">
                  <a16:creationId xmlns:a16="http://schemas.microsoft.com/office/drawing/2014/main" id="{61855069-E403-C146-B069-C683CDE6840B}"/>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8" name="Freeform 62">
              <a:extLst>
                <a:ext uri="{FF2B5EF4-FFF2-40B4-BE49-F238E27FC236}">
                  <a16:creationId xmlns:a16="http://schemas.microsoft.com/office/drawing/2014/main" id="{F609AD42-319E-D547-A2F2-6FE055E2C3F5}"/>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9" name="Freeform 63">
              <a:extLst>
                <a:ext uri="{FF2B5EF4-FFF2-40B4-BE49-F238E27FC236}">
                  <a16:creationId xmlns:a16="http://schemas.microsoft.com/office/drawing/2014/main" id="{E93EB281-3DF1-6D48-AEB6-CE729D51BF3A}"/>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0" name="Freeform 64">
              <a:extLst>
                <a:ext uri="{FF2B5EF4-FFF2-40B4-BE49-F238E27FC236}">
                  <a16:creationId xmlns:a16="http://schemas.microsoft.com/office/drawing/2014/main" id="{B7610DC5-76A3-B549-9D34-06015E9343EF}"/>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spTree>
    <p:extLst>
      <p:ext uri="{BB962C8B-B14F-4D97-AF65-F5344CB8AC3E}">
        <p14:creationId xmlns:p14="http://schemas.microsoft.com/office/powerpoint/2010/main" val="760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Headline + Subhea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C2DCB9-D346-458A-8B20-B978D2C0D889}"/>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E4C2DCB9-D346-458A-8B20-B978D2C0D889}"/>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C9BE415-1496-4997-B316-91A98863EAB4}"/>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5" name="Rectangle 4">
            <a:extLst>
              <a:ext uri="{FF2B5EF4-FFF2-40B4-BE49-F238E27FC236}">
                <a16:creationId xmlns:a16="http://schemas.microsoft.com/office/drawing/2014/main" id="{C3309074-2222-4B4E-AA54-75A86715BF4B}"/>
              </a:ext>
            </a:extLst>
          </p:cNvPr>
          <p:cNvSpPr/>
          <p:nvPr userDrawn="1"/>
        </p:nvSpPr>
        <p:spPr>
          <a:xfrm>
            <a:off x="10881470" y="1538841"/>
            <a:ext cx="1310532" cy="5319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latin typeface="Taub Sans" pitchFamily="2" charset="0"/>
              <a:ea typeface="Taub Sans" pitchFamily="2" charset="0"/>
            </a:endParaRPr>
          </a:p>
        </p:txBody>
      </p:sp>
      <p:sp>
        <p:nvSpPr>
          <p:cNvPr id="8" name="Freeform 5">
            <a:extLst>
              <a:ext uri="{FF2B5EF4-FFF2-40B4-BE49-F238E27FC236}">
                <a16:creationId xmlns:a16="http://schemas.microsoft.com/office/drawing/2014/main" id="{8C6E3899-D868-4259-9BD0-08933998F510}"/>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b="0" i="0">
                <a:solidFill>
                  <a:schemeClr val="accent6"/>
                </a:solidFill>
                <a:latin typeface="Taub Sans" pitchFamily="2" charset="0"/>
                <a:ea typeface="Taub Sans" pitchFamily="2" charset="0"/>
              </a:defRPr>
            </a:lvl1pPr>
          </a:lstStyle>
          <a:p>
            <a:r>
              <a:rPr lang="en-US" dirty="0"/>
              <a:t>Headline in sentence case, 28-pt</a:t>
            </a:r>
          </a:p>
        </p:txBody>
      </p:sp>
      <p:cxnSp>
        <p:nvCxnSpPr>
          <p:cNvPr id="9" name="Straight Connector 8">
            <a:extLst>
              <a:ext uri="{FF2B5EF4-FFF2-40B4-BE49-F238E27FC236}">
                <a16:creationId xmlns:a16="http://schemas.microsoft.com/office/drawing/2014/main" id="{A8A07A96-3580-4421-988A-666AF0C016CC}"/>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E78E4CB9-633A-45D6-A2EE-1047A62B6F13}"/>
              </a:ext>
            </a:extLst>
          </p:cNvPr>
          <p:cNvSpPr>
            <a:spLocks noGrp="1"/>
          </p:cNvSpPr>
          <p:nvPr>
            <p:ph type="body" sz="quarter" idx="12" hasCustomPrompt="1"/>
          </p:nvPr>
        </p:nvSpPr>
        <p:spPr>
          <a:xfrm>
            <a:off x="512064" y="917575"/>
            <a:ext cx="9997440" cy="366255"/>
          </a:xfrm>
        </p:spPr>
        <p:txBody>
          <a:bodyPr/>
          <a:lstStyle>
            <a:lvl1pPr>
              <a:defRPr sz="2399" b="0" i="0">
                <a:latin typeface="Taub Sans" pitchFamily="2" charset="0"/>
                <a:ea typeface="Taub Sans" pitchFamily="2" charset="0"/>
              </a:defRPr>
            </a:lvl1pPr>
            <a:lvl4pPr>
              <a:defRPr/>
            </a:lvl4pPr>
          </a:lstStyle>
          <a:p>
            <a:pPr lvl="0"/>
            <a:r>
              <a:rPr lang="en-US" dirty="0"/>
              <a:t>Subtitle in sentence case, 18-pt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10" name="Line">
            <a:extLst>
              <a:ext uri="{FF2B5EF4-FFF2-40B4-BE49-F238E27FC236}">
                <a16:creationId xmlns:a16="http://schemas.microsoft.com/office/drawing/2014/main" id="{06EF680C-BF5A-4DCC-9EC3-29A9FD8114B9}"/>
              </a:ext>
            </a:extLst>
          </p:cNvPr>
          <p:cNvSpPr/>
          <p:nvPr userDrawn="1"/>
        </p:nvSpPr>
        <p:spPr>
          <a:xfrm flipH="1" flipV="1">
            <a:off x="10881471" y="0"/>
            <a:ext cx="0" cy="6864096"/>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grpSp>
        <p:nvGrpSpPr>
          <p:cNvPr id="50" name="Grupo 49">
            <a:extLst>
              <a:ext uri="{FF2B5EF4-FFF2-40B4-BE49-F238E27FC236}">
                <a16:creationId xmlns:a16="http://schemas.microsoft.com/office/drawing/2014/main" id="{881D58D2-7249-0E48-B0A3-CDE7EB61158E}"/>
              </a:ext>
            </a:extLst>
          </p:cNvPr>
          <p:cNvGrpSpPr/>
          <p:nvPr userDrawn="1"/>
        </p:nvGrpSpPr>
        <p:grpSpPr>
          <a:xfrm>
            <a:off x="10984049" y="69710"/>
            <a:ext cx="1357873" cy="1399421"/>
            <a:chOff x="2787650" y="1177925"/>
            <a:chExt cx="4800600" cy="4943475"/>
          </a:xfrm>
          <a:solidFill>
            <a:schemeClr val="tx2"/>
          </a:solidFill>
        </p:grpSpPr>
        <p:sp>
          <p:nvSpPr>
            <p:cNvPr id="51" name="Freeform 1">
              <a:extLst>
                <a:ext uri="{FF2B5EF4-FFF2-40B4-BE49-F238E27FC236}">
                  <a16:creationId xmlns:a16="http://schemas.microsoft.com/office/drawing/2014/main" id="{437ED2B7-1EAC-614E-8AA0-C48F417E8E03}"/>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2" name="Freeform 2">
              <a:extLst>
                <a:ext uri="{FF2B5EF4-FFF2-40B4-BE49-F238E27FC236}">
                  <a16:creationId xmlns:a16="http://schemas.microsoft.com/office/drawing/2014/main" id="{295DB8DD-7257-1446-B85A-C43663A86CCF}"/>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3" name="Freeform 3">
              <a:extLst>
                <a:ext uri="{FF2B5EF4-FFF2-40B4-BE49-F238E27FC236}">
                  <a16:creationId xmlns:a16="http://schemas.microsoft.com/office/drawing/2014/main" id="{09B010EC-6583-E246-9C82-3B415589A148}"/>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4" name="Freeform 4">
              <a:extLst>
                <a:ext uri="{FF2B5EF4-FFF2-40B4-BE49-F238E27FC236}">
                  <a16:creationId xmlns:a16="http://schemas.microsoft.com/office/drawing/2014/main" id="{EE750CFD-CF57-C54D-8C56-DA9521DDF90C}"/>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5" name="Freeform 5">
              <a:extLst>
                <a:ext uri="{FF2B5EF4-FFF2-40B4-BE49-F238E27FC236}">
                  <a16:creationId xmlns:a16="http://schemas.microsoft.com/office/drawing/2014/main" id="{A08F6DC0-2285-9647-9B30-0BC26E053469}"/>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6" name="Freeform 6">
              <a:extLst>
                <a:ext uri="{FF2B5EF4-FFF2-40B4-BE49-F238E27FC236}">
                  <a16:creationId xmlns:a16="http://schemas.microsoft.com/office/drawing/2014/main" id="{5B270F55-4C54-CE44-989A-04C914390901}"/>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7" name="Freeform 7">
              <a:extLst>
                <a:ext uri="{FF2B5EF4-FFF2-40B4-BE49-F238E27FC236}">
                  <a16:creationId xmlns:a16="http://schemas.microsoft.com/office/drawing/2014/main" id="{B6A15AA0-C7B3-FF48-A255-AFD9C69FED6F}"/>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8" name="Freeform 8">
              <a:extLst>
                <a:ext uri="{FF2B5EF4-FFF2-40B4-BE49-F238E27FC236}">
                  <a16:creationId xmlns:a16="http://schemas.microsoft.com/office/drawing/2014/main" id="{05E9ABA4-3C92-C341-BE80-1AA46C1AE2BA}"/>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59" name="Freeform 9">
              <a:extLst>
                <a:ext uri="{FF2B5EF4-FFF2-40B4-BE49-F238E27FC236}">
                  <a16:creationId xmlns:a16="http://schemas.microsoft.com/office/drawing/2014/main" id="{47831908-7396-1047-8E01-09D32640917F}"/>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0" name="Freeform 10">
              <a:extLst>
                <a:ext uri="{FF2B5EF4-FFF2-40B4-BE49-F238E27FC236}">
                  <a16:creationId xmlns:a16="http://schemas.microsoft.com/office/drawing/2014/main" id="{86B86CA1-06E4-A64A-B172-563EE6EFB123}"/>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1" name="Freeform 11">
              <a:extLst>
                <a:ext uri="{FF2B5EF4-FFF2-40B4-BE49-F238E27FC236}">
                  <a16:creationId xmlns:a16="http://schemas.microsoft.com/office/drawing/2014/main" id="{20CF5B65-52E3-F349-A26E-ECDAA180434F}"/>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2" name="Freeform 12">
              <a:extLst>
                <a:ext uri="{FF2B5EF4-FFF2-40B4-BE49-F238E27FC236}">
                  <a16:creationId xmlns:a16="http://schemas.microsoft.com/office/drawing/2014/main" id="{30C1DD42-2680-2B4B-9ECC-DB14E6A25F09}"/>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3" name="Freeform 13">
              <a:extLst>
                <a:ext uri="{FF2B5EF4-FFF2-40B4-BE49-F238E27FC236}">
                  <a16:creationId xmlns:a16="http://schemas.microsoft.com/office/drawing/2014/main" id="{A956D829-0F4A-E54D-8E17-4769317527E3}"/>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4" name="Freeform 14">
              <a:extLst>
                <a:ext uri="{FF2B5EF4-FFF2-40B4-BE49-F238E27FC236}">
                  <a16:creationId xmlns:a16="http://schemas.microsoft.com/office/drawing/2014/main" id="{0A9D88DA-C856-EE45-BB27-2E5D0EE7E9CF}"/>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5" name="Freeform 15">
              <a:extLst>
                <a:ext uri="{FF2B5EF4-FFF2-40B4-BE49-F238E27FC236}">
                  <a16:creationId xmlns:a16="http://schemas.microsoft.com/office/drawing/2014/main" id="{F981E564-1101-F04A-AD3B-47F46349FE62}"/>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6" name="Freeform 16">
              <a:extLst>
                <a:ext uri="{FF2B5EF4-FFF2-40B4-BE49-F238E27FC236}">
                  <a16:creationId xmlns:a16="http://schemas.microsoft.com/office/drawing/2014/main" id="{31E5BD6E-F6BC-7245-AF72-5BB58779B381}"/>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7" name="Freeform 17">
              <a:extLst>
                <a:ext uri="{FF2B5EF4-FFF2-40B4-BE49-F238E27FC236}">
                  <a16:creationId xmlns:a16="http://schemas.microsoft.com/office/drawing/2014/main" id="{B0F4775E-11F0-BD48-BF50-6143828D7A0B}"/>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8" name="Freeform 18">
              <a:extLst>
                <a:ext uri="{FF2B5EF4-FFF2-40B4-BE49-F238E27FC236}">
                  <a16:creationId xmlns:a16="http://schemas.microsoft.com/office/drawing/2014/main" id="{A2144630-8330-B343-B441-09A5EE318F66}"/>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69" name="Freeform 19">
              <a:extLst>
                <a:ext uri="{FF2B5EF4-FFF2-40B4-BE49-F238E27FC236}">
                  <a16:creationId xmlns:a16="http://schemas.microsoft.com/office/drawing/2014/main" id="{31A183BD-60AD-9244-9460-98C5997D9A52}"/>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0" name="Freeform 20">
              <a:extLst>
                <a:ext uri="{FF2B5EF4-FFF2-40B4-BE49-F238E27FC236}">
                  <a16:creationId xmlns:a16="http://schemas.microsoft.com/office/drawing/2014/main" id="{53A3C672-07B4-3C48-9907-74816AC18534}"/>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1" name="Freeform 21">
              <a:extLst>
                <a:ext uri="{FF2B5EF4-FFF2-40B4-BE49-F238E27FC236}">
                  <a16:creationId xmlns:a16="http://schemas.microsoft.com/office/drawing/2014/main" id="{1ABAC2C8-F897-6046-8701-F1B0A12E9BFB}"/>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2" name="Freeform 22">
              <a:extLst>
                <a:ext uri="{FF2B5EF4-FFF2-40B4-BE49-F238E27FC236}">
                  <a16:creationId xmlns:a16="http://schemas.microsoft.com/office/drawing/2014/main" id="{19B75B27-501E-D64A-9E89-67E857E229A8}"/>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3" name="Freeform 23">
              <a:extLst>
                <a:ext uri="{FF2B5EF4-FFF2-40B4-BE49-F238E27FC236}">
                  <a16:creationId xmlns:a16="http://schemas.microsoft.com/office/drawing/2014/main" id="{8DEFEEC8-E780-EB4E-AA64-8043E47BC415}"/>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4" name="Freeform 24">
              <a:extLst>
                <a:ext uri="{FF2B5EF4-FFF2-40B4-BE49-F238E27FC236}">
                  <a16:creationId xmlns:a16="http://schemas.microsoft.com/office/drawing/2014/main" id="{60C3B949-76A6-4A43-A266-986DF5FD1719}"/>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5" name="Freeform 25">
              <a:extLst>
                <a:ext uri="{FF2B5EF4-FFF2-40B4-BE49-F238E27FC236}">
                  <a16:creationId xmlns:a16="http://schemas.microsoft.com/office/drawing/2014/main" id="{FC5F37ED-2563-7145-8784-0ED85076410C}"/>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6" name="Freeform 26">
              <a:extLst>
                <a:ext uri="{FF2B5EF4-FFF2-40B4-BE49-F238E27FC236}">
                  <a16:creationId xmlns:a16="http://schemas.microsoft.com/office/drawing/2014/main" id="{55647D58-326C-2B40-8098-3E2A17253A93}"/>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7" name="Freeform 27">
              <a:extLst>
                <a:ext uri="{FF2B5EF4-FFF2-40B4-BE49-F238E27FC236}">
                  <a16:creationId xmlns:a16="http://schemas.microsoft.com/office/drawing/2014/main" id="{D2F42272-4328-6C41-B59F-49EFCD6CF96C}"/>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8" name="Freeform 28">
              <a:extLst>
                <a:ext uri="{FF2B5EF4-FFF2-40B4-BE49-F238E27FC236}">
                  <a16:creationId xmlns:a16="http://schemas.microsoft.com/office/drawing/2014/main" id="{6A5AF05E-F784-8C45-AB01-C2D3CEFC4BA4}"/>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79" name="Freeform 29">
              <a:extLst>
                <a:ext uri="{FF2B5EF4-FFF2-40B4-BE49-F238E27FC236}">
                  <a16:creationId xmlns:a16="http://schemas.microsoft.com/office/drawing/2014/main" id="{3C986145-E77A-A94D-9FEC-19AF05EBB41D}"/>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0" name="Freeform 30">
              <a:extLst>
                <a:ext uri="{FF2B5EF4-FFF2-40B4-BE49-F238E27FC236}">
                  <a16:creationId xmlns:a16="http://schemas.microsoft.com/office/drawing/2014/main" id="{E5C97469-7619-5D4C-B6A5-459C9DAA29BE}"/>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1" name="Freeform 31">
              <a:extLst>
                <a:ext uri="{FF2B5EF4-FFF2-40B4-BE49-F238E27FC236}">
                  <a16:creationId xmlns:a16="http://schemas.microsoft.com/office/drawing/2014/main" id="{0F6B2C67-21CB-7F45-A118-24223C756D29}"/>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2" name="Freeform 32">
              <a:extLst>
                <a:ext uri="{FF2B5EF4-FFF2-40B4-BE49-F238E27FC236}">
                  <a16:creationId xmlns:a16="http://schemas.microsoft.com/office/drawing/2014/main" id="{8FE95F8E-6145-3E49-8D71-4CFA02E117FC}"/>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3" name="Freeform 33">
              <a:extLst>
                <a:ext uri="{FF2B5EF4-FFF2-40B4-BE49-F238E27FC236}">
                  <a16:creationId xmlns:a16="http://schemas.microsoft.com/office/drawing/2014/main" id="{5AC80B98-1C82-F346-AFCE-B8E9E127FCD2}"/>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4" name="Freeform 34">
              <a:extLst>
                <a:ext uri="{FF2B5EF4-FFF2-40B4-BE49-F238E27FC236}">
                  <a16:creationId xmlns:a16="http://schemas.microsoft.com/office/drawing/2014/main" id="{148D672C-4A52-9E48-9CE9-0B50097EF605}"/>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5" name="Freeform 35">
              <a:extLst>
                <a:ext uri="{FF2B5EF4-FFF2-40B4-BE49-F238E27FC236}">
                  <a16:creationId xmlns:a16="http://schemas.microsoft.com/office/drawing/2014/main" id="{8F8883BB-2858-E047-BC9C-6C2920AFC285}"/>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6" name="Freeform 36">
              <a:extLst>
                <a:ext uri="{FF2B5EF4-FFF2-40B4-BE49-F238E27FC236}">
                  <a16:creationId xmlns:a16="http://schemas.microsoft.com/office/drawing/2014/main" id="{D75C9846-7206-A249-B924-57FBC750EC66}"/>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7" name="Freeform 37">
              <a:extLst>
                <a:ext uri="{FF2B5EF4-FFF2-40B4-BE49-F238E27FC236}">
                  <a16:creationId xmlns:a16="http://schemas.microsoft.com/office/drawing/2014/main" id="{BB041468-AF06-984C-B790-6A77AFE5697B}"/>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8" name="Freeform 38">
              <a:extLst>
                <a:ext uri="{FF2B5EF4-FFF2-40B4-BE49-F238E27FC236}">
                  <a16:creationId xmlns:a16="http://schemas.microsoft.com/office/drawing/2014/main" id="{2E32DB4C-BF8E-F94E-825D-3B40FDF65B29}"/>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89" name="Freeform 39">
              <a:extLst>
                <a:ext uri="{FF2B5EF4-FFF2-40B4-BE49-F238E27FC236}">
                  <a16:creationId xmlns:a16="http://schemas.microsoft.com/office/drawing/2014/main" id="{E68F852E-4F5F-5540-AA67-D710CEF8134E}"/>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0" name="Freeform 40">
              <a:extLst>
                <a:ext uri="{FF2B5EF4-FFF2-40B4-BE49-F238E27FC236}">
                  <a16:creationId xmlns:a16="http://schemas.microsoft.com/office/drawing/2014/main" id="{063A266E-183A-9241-8A64-3F057B7C4C58}"/>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1" name="Freeform 41">
              <a:extLst>
                <a:ext uri="{FF2B5EF4-FFF2-40B4-BE49-F238E27FC236}">
                  <a16:creationId xmlns:a16="http://schemas.microsoft.com/office/drawing/2014/main" id="{D20AEA01-020B-574D-A81E-D81A05BFF963}"/>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2" name="Freeform 42">
              <a:extLst>
                <a:ext uri="{FF2B5EF4-FFF2-40B4-BE49-F238E27FC236}">
                  <a16:creationId xmlns:a16="http://schemas.microsoft.com/office/drawing/2014/main" id="{97C80490-9001-5C4F-B4B1-A06FA379B848}"/>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3" name="Freeform 43">
              <a:extLst>
                <a:ext uri="{FF2B5EF4-FFF2-40B4-BE49-F238E27FC236}">
                  <a16:creationId xmlns:a16="http://schemas.microsoft.com/office/drawing/2014/main" id="{5B84BCB1-4B7F-9945-871F-7D9D5B0AAB97}"/>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4" name="Freeform 44">
              <a:extLst>
                <a:ext uri="{FF2B5EF4-FFF2-40B4-BE49-F238E27FC236}">
                  <a16:creationId xmlns:a16="http://schemas.microsoft.com/office/drawing/2014/main" id="{8A5FC618-7937-C649-A143-56BEBB27CB13}"/>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5" name="Freeform 45">
              <a:extLst>
                <a:ext uri="{FF2B5EF4-FFF2-40B4-BE49-F238E27FC236}">
                  <a16:creationId xmlns:a16="http://schemas.microsoft.com/office/drawing/2014/main" id="{F3436288-D61F-8A49-95C9-2D594574800B}"/>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6" name="Freeform 46">
              <a:extLst>
                <a:ext uri="{FF2B5EF4-FFF2-40B4-BE49-F238E27FC236}">
                  <a16:creationId xmlns:a16="http://schemas.microsoft.com/office/drawing/2014/main" id="{F5640E4C-AC83-4D4F-B0A3-492610D4452F}"/>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7" name="Freeform 47">
              <a:extLst>
                <a:ext uri="{FF2B5EF4-FFF2-40B4-BE49-F238E27FC236}">
                  <a16:creationId xmlns:a16="http://schemas.microsoft.com/office/drawing/2014/main" id="{596B22E4-1EBF-1B40-AE58-F70944735AB2}"/>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8" name="Freeform 48">
              <a:extLst>
                <a:ext uri="{FF2B5EF4-FFF2-40B4-BE49-F238E27FC236}">
                  <a16:creationId xmlns:a16="http://schemas.microsoft.com/office/drawing/2014/main" id="{6FBBD2BE-F24E-A542-BCD4-347AABB9D732}"/>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99" name="Freeform 49">
              <a:extLst>
                <a:ext uri="{FF2B5EF4-FFF2-40B4-BE49-F238E27FC236}">
                  <a16:creationId xmlns:a16="http://schemas.microsoft.com/office/drawing/2014/main" id="{DE75E452-6461-1540-BBE4-C8296289E443}"/>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0" name="Freeform 50">
              <a:extLst>
                <a:ext uri="{FF2B5EF4-FFF2-40B4-BE49-F238E27FC236}">
                  <a16:creationId xmlns:a16="http://schemas.microsoft.com/office/drawing/2014/main" id="{B5D1BC7A-E182-1745-A37D-9A3F63CDE046}"/>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1" name="Freeform 51">
              <a:extLst>
                <a:ext uri="{FF2B5EF4-FFF2-40B4-BE49-F238E27FC236}">
                  <a16:creationId xmlns:a16="http://schemas.microsoft.com/office/drawing/2014/main" id="{998A9B7D-E613-CE42-9B81-776F12D67A70}"/>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2" name="Freeform 52">
              <a:extLst>
                <a:ext uri="{FF2B5EF4-FFF2-40B4-BE49-F238E27FC236}">
                  <a16:creationId xmlns:a16="http://schemas.microsoft.com/office/drawing/2014/main" id="{54B9FD74-421A-854D-A682-A82C4663C105}"/>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3" name="Freeform 53">
              <a:extLst>
                <a:ext uri="{FF2B5EF4-FFF2-40B4-BE49-F238E27FC236}">
                  <a16:creationId xmlns:a16="http://schemas.microsoft.com/office/drawing/2014/main" id="{05DB08D8-DA42-2A4C-8191-2CBEE380CE12}"/>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4" name="Freeform 54">
              <a:extLst>
                <a:ext uri="{FF2B5EF4-FFF2-40B4-BE49-F238E27FC236}">
                  <a16:creationId xmlns:a16="http://schemas.microsoft.com/office/drawing/2014/main" id="{DF0F137D-2200-5747-BFD4-E6711261932C}"/>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5" name="Freeform 55">
              <a:extLst>
                <a:ext uri="{FF2B5EF4-FFF2-40B4-BE49-F238E27FC236}">
                  <a16:creationId xmlns:a16="http://schemas.microsoft.com/office/drawing/2014/main" id="{72F2591B-4CDA-E24A-BCDB-0A27D71F00DD}"/>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6" name="Freeform 56">
              <a:extLst>
                <a:ext uri="{FF2B5EF4-FFF2-40B4-BE49-F238E27FC236}">
                  <a16:creationId xmlns:a16="http://schemas.microsoft.com/office/drawing/2014/main" id="{B8A25E0C-53B9-DD42-A393-506295440A1E}"/>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7" name="Freeform 57">
              <a:extLst>
                <a:ext uri="{FF2B5EF4-FFF2-40B4-BE49-F238E27FC236}">
                  <a16:creationId xmlns:a16="http://schemas.microsoft.com/office/drawing/2014/main" id="{250CD68F-EFB3-AD40-89FA-7D903672BDA7}"/>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8" name="Freeform 58">
              <a:extLst>
                <a:ext uri="{FF2B5EF4-FFF2-40B4-BE49-F238E27FC236}">
                  <a16:creationId xmlns:a16="http://schemas.microsoft.com/office/drawing/2014/main" id="{E26B6601-CDA0-FF49-9B31-2A0813056F7E}"/>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09" name="Freeform 59">
              <a:extLst>
                <a:ext uri="{FF2B5EF4-FFF2-40B4-BE49-F238E27FC236}">
                  <a16:creationId xmlns:a16="http://schemas.microsoft.com/office/drawing/2014/main" id="{6A8FE433-7EEF-E043-8ACB-C56D41FD3B2E}"/>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10" name="Freeform 60">
              <a:extLst>
                <a:ext uri="{FF2B5EF4-FFF2-40B4-BE49-F238E27FC236}">
                  <a16:creationId xmlns:a16="http://schemas.microsoft.com/office/drawing/2014/main" id="{16678AE8-CEE5-8349-8A0C-5465E871CD05}"/>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11" name="Freeform 61">
              <a:extLst>
                <a:ext uri="{FF2B5EF4-FFF2-40B4-BE49-F238E27FC236}">
                  <a16:creationId xmlns:a16="http://schemas.microsoft.com/office/drawing/2014/main" id="{48556B14-05A7-FE44-B718-763F122CF295}"/>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12" name="Freeform 62">
              <a:extLst>
                <a:ext uri="{FF2B5EF4-FFF2-40B4-BE49-F238E27FC236}">
                  <a16:creationId xmlns:a16="http://schemas.microsoft.com/office/drawing/2014/main" id="{49274B42-B925-D54E-9D82-F6EDF14567F7}"/>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13" name="Freeform 63">
              <a:extLst>
                <a:ext uri="{FF2B5EF4-FFF2-40B4-BE49-F238E27FC236}">
                  <a16:creationId xmlns:a16="http://schemas.microsoft.com/office/drawing/2014/main" id="{B2631135-0596-FA47-8FFC-4CCD7956384B}"/>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sp>
          <p:nvSpPr>
            <p:cNvPr id="114" name="Freeform 64">
              <a:extLst>
                <a:ext uri="{FF2B5EF4-FFF2-40B4-BE49-F238E27FC236}">
                  <a16:creationId xmlns:a16="http://schemas.microsoft.com/office/drawing/2014/main" id="{D1763D24-5C6F-3C4B-9916-46D0EBECC3CD}"/>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solidFill>
                  <a:schemeClr val="tx2"/>
                </a:solidFill>
                <a:latin typeface="Taub Sans" pitchFamily="2" charset="0"/>
                <a:ea typeface="Taub Sans" pitchFamily="2" charset="0"/>
              </a:endParaRPr>
            </a:p>
          </p:txBody>
        </p:sp>
      </p:grpSp>
    </p:spTree>
    <p:extLst>
      <p:ext uri="{BB962C8B-B14F-4D97-AF65-F5344CB8AC3E}">
        <p14:creationId xmlns:p14="http://schemas.microsoft.com/office/powerpoint/2010/main" val="291926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idebar: Headline + Conten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83452442-6CB6-6449-A0D7-F1199058BECF}"/>
              </a:ext>
            </a:extLst>
          </p:cNvPr>
          <p:cNvSpPr/>
          <p:nvPr userDrawn="1"/>
        </p:nvSpPr>
        <p:spPr>
          <a:xfrm>
            <a:off x="1" y="0"/>
            <a:ext cx="3952348" cy="6858000"/>
          </a:xfrm>
          <a:prstGeom prst="rect">
            <a:avLst/>
          </a:prstGeom>
          <a:solidFill>
            <a:srgbClr val="F2635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51" dirty="0">
              <a:latin typeface="+mn-lt"/>
              <a:ea typeface="Taub Sans" pitchFamily="2" charset="0"/>
            </a:endParaRPr>
          </a:p>
        </p:txBody>
      </p:sp>
      <p:graphicFrame>
        <p:nvGraphicFramePr>
          <p:cNvPr id="4" name="Object 3" hidden="1">
            <a:extLst>
              <a:ext uri="{FF2B5EF4-FFF2-40B4-BE49-F238E27FC236}">
                <a16:creationId xmlns:a16="http://schemas.microsoft.com/office/drawing/2014/main" id="{D1B88D10-4521-467B-A97E-DFD8CEC274B2}"/>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D1B88D10-4521-467B-A97E-DFD8CEC274B2}"/>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9C5F0-DEC6-4E5A-8369-5DB5B3A32836}"/>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525797"/>
            <a:ext cx="2827281" cy="1723856"/>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hasCustomPrompt="1"/>
          </p:nvPr>
        </p:nvSpPr>
        <p:spPr>
          <a:xfrm>
            <a:off x="512062" y="2799185"/>
            <a:ext cx="2827283" cy="3382159"/>
          </a:xfrm>
        </p:spPr>
        <p:txBody>
          <a:bodyPr>
            <a:noAutofit/>
          </a:bodyPr>
          <a:lstStyle>
            <a:lvl1pPr>
              <a:lnSpc>
                <a:spcPct val="100000"/>
              </a:lnSpc>
              <a:spcBef>
                <a:spcPts val="800"/>
              </a:spcBef>
              <a:spcAft>
                <a:spcPts val="1599"/>
              </a:spcAft>
              <a:defRPr>
                <a:solidFill>
                  <a:schemeClr val="bg1"/>
                </a:solidFill>
                <a:latin typeface="+mn-lt"/>
              </a:defRPr>
            </a:lvl1pPr>
            <a:lvl2pPr>
              <a:lnSpc>
                <a:spcPct val="100000"/>
              </a:lnSpc>
              <a:defRPr>
                <a:solidFill>
                  <a:schemeClr val="bg1"/>
                </a:solidFill>
                <a:latin typeface="+mn-lt"/>
              </a:defRPr>
            </a:lvl2pPr>
            <a:lvl3pPr>
              <a:lnSpc>
                <a:spcPct val="100000"/>
              </a:lnSpc>
              <a:defRPr>
                <a:solidFill>
                  <a:schemeClr val="bg1"/>
                </a:solidFill>
                <a:latin typeface="+mn-lt"/>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bg1"/>
                </a:solidFill>
                <a:latin typeface="+mn-lt"/>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bg1"/>
                </a:solidFill>
                <a:latin typeface="+mn-lt"/>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a:xfrm>
            <a:off x="4339454" y="6518862"/>
            <a:ext cx="5423460" cy="164172"/>
          </a:xfrm>
        </p:spPr>
        <p:txBody>
          <a:bodyPr/>
          <a:lstStyle>
            <a:lvl1pPr>
              <a:defRPr>
                <a:latin typeface="+mn-lt"/>
              </a:defRPr>
            </a:lvl1pPr>
          </a:lstStyle>
          <a:p>
            <a:r>
              <a:rPr lang="en-US" dirty="0"/>
              <a:t>Footer in sentence case</a:t>
            </a:r>
          </a:p>
        </p:txBody>
      </p:sp>
      <p:sp>
        <p:nvSpPr>
          <p:cNvPr id="22" name="ADP MAS Executive Overview…">
            <a:extLst>
              <a:ext uri="{FF2B5EF4-FFF2-40B4-BE49-F238E27FC236}">
                <a16:creationId xmlns:a16="http://schemas.microsoft.com/office/drawing/2014/main" id="{F65E0D02-1611-8A43-8E98-B1874B0467F9}"/>
              </a:ext>
            </a:extLst>
          </p:cNvPr>
          <p:cNvSpPr txBox="1"/>
          <p:nvPr userDrawn="1"/>
        </p:nvSpPr>
        <p:spPr>
          <a:xfrm>
            <a:off x="512065" y="6559416"/>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p>
        </p:txBody>
      </p:sp>
      <p:grpSp>
        <p:nvGrpSpPr>
          <p:cNvPr id="91" name="Grupo 90">
            <a:extLst>
              <a:ext uri="{FF2B5EF4-FFF2-40B4-BE49-F238E27FC236}">
                <a16:creationId xmlns:a16="http://schemas.microsoft.com/office/drawing/2014/main" id="{7BC9D295-B6F2-9B40-9663-7106E6BED83B}"/>
              </a:ext>
            </a:extLst>
          </p:cNvPr>
          <p:cNvGrpSpPr/>
          <p:nvPr userDrawn="1"/>
        </p:nvGrpSpPr>
        <p:grpSpPr>
          <a:xfrm>
            <a:off x="557962" y="5534044"/>
            <a:ext cx="2735484" cy="858307"/>
            <a:chOff x="715119" y="5171960"/>
            <a:chExt cx="2732634" cy="856717"/>
          </a:xfrm>
          <a:solidFill>
            <a:srgbClr val="FFFFFF">
              <a:alpha val="50196"/>
            </a:srgbClr>
          </a:solidFill>
        </p:grpSpPr>
        <p:sp>
          <p:nvSpPr>
            <p:cNvPr id="92" name="object 6">
              <a:extLst>
                <a:ext uri="{FF2B5EF4-FFF2-40B4-BE49-F238E27FC236}">
                  <a16:creationId xmlns:a16="http://schemas.microsoft.com/office/drawing/2014/main" id="{7DBCD63B-BB2A-2E4D-9895-9D4C681BB975}"/>
                </a:ext>
              </a:extLst>
            </p:cNvPr>
            <p:cNvSpPr>
              <a:spLocks/>
            </p:cNvSpPr>
            <p:nvPr/>
          </p:nvSpPr>
          <p:spPr bwMode="auto">
            <a:xfrm>
              <a:off x="1010541" y="5986474"/>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3" name="object 7">
              <a:extLst>
                <a:ext uri="{FF2B5EF4-FFF2-40B4-BE49-F238E27FC236}">
                  <a16:creationId xmlns:a16="http://schemas.microsoft.com/office/drawing/2014/main" id="{62D2597E-B170-4E4D-8937-DE9535B9563B}"/>
                </a:ext>
              </a:extLst>
            </p:cNvPr>
            <p:cNvSpPr>
              <a:spLocks/>
            </p:cNvSpPr>
            <p:nvPr/>
          </p:nvSpPr>
          <p:spPr bwMode="auto">
            <a:xfrm>
              <a:off x="1010541" y="5722705"/>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4" name="object 8">
              <a:extLst>
                <a:ext uri="{FF2B5EF4-FFF2-40B4-BE49-F238E27FC236}">
                  <a16:creationId xmlns:a16="http://schemas.microsoft.com/office/drawing/2014/main" id="{D0110176-190D-0945-9207-1AB92C4D078F}"/>
                </a:ext>
              </a:extLst>
            </p:cNvPr>
            <p:cNvSpPr>
              <a:spLocks/>
            </p:cNvSpPr>
            <p:nvPr/>
          </p:nvSpPr>
          <p:spPr bwMode="auto">
            <a:xfrm>
              <a:off x="1010541" y="5456826"/>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5" name="object 9">
              <a:extLst>
                <a:ext uri="{FF2B5EF4-FFF2-40B4-BE49-F238E27FC236}">
                  <a16:creationId xmlns:a16="http://schemas.microsoft.com/office/drawing/2014/main" id="{5CF55F57-44D2-F64F-B36A-527B631A1070}"/>
                </a:ext>
              </a:extLst>
            </p:cNvPr>
            <p:cNvSpPr>
              <a:spLocks/>
            </p:cNvSpPr>
            <p:nvPr/>
          </p:nvSpPr>
          <p:spPr bwMode="auto">
            <a:xfrm>
              <a:off x="1010541"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6" name="object 10">
              <a:extLst>
                <a:ext uri="{FF2B5EF4-FFF2-40B4-BE49-F238E27FC236}">
                  <a16:creationId xmlns:a16="http://schemas.microsoft.com/office/drawing/2014/main" id="{4E302665-9715-6A4A-882E-103ADB7743AF}"/>
                </a:ext>
              </a:extLst>
            </p:cNvPr>
            <p:cNvSpPr>
              <a:spLocks/>
            </p:cNvSpPr>
            <p:nvPr/>
          </p:nvSpPr>
          <p:spPr bwMode="auto">
            <a:xfrm>
              <a:off x="734111" y="5456826"/>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7" name="object 11">
              <a:extLst>
                <a:ext uri="{FF2B5EF4-FFF2-40B4-BE49-F238E27FC236}">
                  <a16:creationId xmlns:a16="http://schemas.microsoft.com/office/drawing/2014/main" id="{DD34FDA8-E5A2-E747-87D9-61381A770673}"/>
                </a:ext>
              </a:extLst>
            </p:cNvPr>
            <p:cNvSpPr>
              <a:spLocks/>
            </p:cNvSpPr>
            <p:nvPr/>
          </p:nvSpPr>
          <p:spPr bwMode="auto">
            <a:xfrm>
              <a:off x="734111"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8" name="object 12">
              <a:extLst>
                <a:ext uri="{FF2B5EF4-FFF2-40B4-BE49-F238E27FC236}">
                  <a16:creationId xmlns:a16="http://schemas.microsoft.com/office/drawing/2014/main" id="{8F3A1C4E-E49E-294D-9FF2-DB688E1C501E}"/>
                </a:ext>
              </a:extLst>
            </p:cNvPr>
            <p:cNvSpPr>
              <a:spLocks/>
            </p:cNvSpPr>
            <p:nvPr/>
          </p:nvSpPr>
          <p:spPr bwMode="auto">
            <a:xfrm>
              <a:off x="715119" y="5701604"/>
              <a:ext cx="82295"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9" name="object 13">
              <a:extLst>
                <a:ext uri="{FF2B5EF4-FFF2-40B4-BE49-F238E27FC236}">
                  <a16:creationId xmlns:a16="http://schemas.microsoft.com/office/drawing/2014/main" id="{CA110EFB-8B17-4D4C-AAC1-715B312A8DBE}"/>
                </a:ext>
              </a:extLst>
            </p:cNvPr>
            <p:cNvSpPr>
              <a:spLocks/>
            </p:cNvSpPr>
            <p:nvPr/>
          </p:nvSpPr>
          <p:spPr bwMode="auto">
            <a:xfrm>
              <a:off x="1238435"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0" name="object 14">
              <a:extLst>
                <a:ext uri="{FF2B5EF4-FFF2-40B4-BE49-F238E27FC236}">
                  <a16:creationId xmlns:a16="http://schemas.microsoft.com/office/drawing/2014/main" id="{7C6AC407-9046-3E43-BAB2-8766DA31F417}"/>
                </a:ext>
              </a:extLst>
            </p:cNvPr>
            <p:cNvSpPr>
              <a:spLocks/>
            </p:cNvSpPr>
            <p:nvPr/>
          </p:nvSpPr>
          <p:spPr bwMode="auto">
            <a:xfrm>
              <a:off x="1217334" y="5701604"/>
              <a:ext cx="82295"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1" name="object 15">
              <a:extLst>
                <a:ext uri="{FF2B5EF4-FFF2-40B4-BE49-F238E27FC236}">
                  <a16:creationId xmlns:a16="http://schemas.microsoft.com/office/drawing/2014/main" id="{FD075221-5E5B-9E4B-89A4-834A23374276}"/>
                </a:ext>
              </a:extLst>
            </p:cNvPr>
            <p:cNvSpPr>
              <a:spLocks/>
            </p:cNvSpPr>
            <p:nvPr/>
          </p:nvSpPr>
          <p:spPr bwMode="auto">
            <a:xfrm>
              <a:off x="1487431" y="5948491"/>
              <a:ext cx="82295" cy="80186"/>
            </a:xfrm>
            <a:custGeom>
              <a:avLst/>
              <a:gdLst>
                <a:gd name="T0" fmla="*/ 62331 w 62865"/>
                <a:gd name="T1" fmla="*/ 0 h 60325"/>
                <a:gd name="T2" fmla="*/ 0 w 62865"/>
                <a:gd name="T3" fmla="*/ 0 h 60325"/>
                <a:gd name="T4" fmla="*/ 0 w 62865"/>
                <a:gd name="T5" fmla="*/ 59842 h 60325"/>
                <a:gd name="T6" fmla="*/ 62331 w 62865"/>
                <a:gd name="T7" fmla="*/ 59842 h 60325"/>
                <a:gd name="T8" fmla="*/ 62331 w 62865"/>
                <a:gd name="T9" fmla="*/ 0 h 60325"/>
              </a:gdLst>
              <a:ahLst/>
              <a:cxnLst>
                <a:cxn ang="0">
                  <a:pos x="T0" y="T1"/>
                </a:cxn>
                <a:cxn ang="0">
                  <a:pos x="T2" y="T3"/>
                </a:cxn>
                <a:cxn ang="0">
                  <a:pos x="T4" y="T5"/>
                </a:cxn>
                <a:cxn ang="0">
                  <a:pos x="T6" y="T7"/>
                </a:cxn>
                <a:cxn ang="0">
                  <a:pos x="T8" y="T9"/>
                </a:cxn>
              </a:cxnLst>
              <a:rect l="0" t="0" r="r" b="b"/>
              <a:pathLst>
                <a:path w="62865"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2" name="object 16">
              <a:extLst>
                <a:ext uri="{FF2B5EF4-FFF2-40B4-BE49-F238E27FC236}">
                  <a16:creationId xmlns:a16="http://schemas.microsoft.com/office/drawing/2014/main" id="{D820921A-F0F6-BD47-8E86-9882A79B5EB9}"/>
                </a:ext>
              </a:extLst>
            </p:cNvPr>
            <p:cNvSpPr>
              <a:spLocks/>
            </p:cNvSpPr>
            <p:nvPr/>
          </p:nvSpPr>
          <p:spPr bwMode="auto">
            <a:xfrm>
              <a:off x="1493763" y="5171960"/>
              <a:ext cx="82297"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3" name="object 17">
              <a:extLst>
                <a:ext uri="{FF2B5EF4-FFF2-40B4-BE49-F238E27FC236}">
                  <a16:creationId xmlns:a16="http://schemas.microsoft.com/office/drawing/2014/main" id="{9F5FE823-D016-CD48-B908-12627092916D}"/>
                </a:ext>
              </a:extLst>
            </p:cNvPr>
            <p:cNvSpPr>
              <a:spLocks/>
            </p:cNvSpPr>
            <p:nvPr/>
          </p:nvSpPr>
          <p:spPr bwMode="auto">
            <a:xfrm>
              <a:off x="1217334" y="5437837"/>
              <a:ext cx="82295"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4" name="object 18">
              <a:extLst>
                <a:ext uri="{FF2B5EF4-FFF2-40B4-BE49-F238E27FC236}">
                  <a16:creationId xmlns:a16="http://schemas.microsoft.com/office/drawing/2014/main" id="{80CE82E8-E0A2-E44C-B4C1-9D3F2C893C90}"/>
                </a:ext>
              </a:extLst>
            </p:cNvPr>
            <p:cNvSpPr>
              <a:spLocks/>
            </p:cNvSpPr>
            <p:nvPr/>
          </p:nvSpPr>
          <p:spPr bwMode="auto">
            <a:xfrm>
              <a:off x="1472660" y="5701603"/>
              <a:ext cx="124500" cy="120278"/>
            </a:xfrm>
            <a:custGeom>
              <a:avLst/>
              <a:gdLst>
                <a:gd name="T0" fmla="*/ 93472 w 93980"/>
                <a:gd name="T1" fmla="*/ 0 h 90170"/>
                <a:gd name="T2" fmla="*/ 0 w 93980"/>
                <a:gd name="T3" fmla="*/ 0 h 90170"/>
                <a:gd name="T4" fmla="*/ 0 w 93980"/>
                <a:gd name="T5" fmla="*/ 89738 h 90170"/>
                <a:gd name="T6" fmla="*/ 93472 w 93980"/>
                <a:gd name="T7" fmla="*/ 89738 h 90170"/>
                <a:gd name="T8" fmla="*/ 93472 w 93980"/>
                <a:gd name="T9" fmla="*/ 0 h 90170"/>
              </a:gdLst>
              <a:ahLst/>
              <a:cxnLst>
                <a:cxn ang="0">
                  <a:pos x="T0" y="T1"/>
                </a:cxn>
                <a:cxn ang="0">
                  <a:pos x="T2" y="T3"/>
                </a:cxn>
                <a:cxn ang="0">
                  <a:pos x="T4" y="T5"/>
                </a:cxn>
                <a:cxn ang="0">
                  <a:pos x="T6" y="T7"/>
                </a:cxn>
                <a:cxn ang="0">
                  <a:pos x="T8" y="T9"/>
                </a:cxn>
              </a:cxnLst>
              <a:rect l="0" t="0" r="r" b="b"/>
              <a:pathLst>
                <a:path w="93980" h="90170">
                  <a:moveTo>
                    <a:pt x="93472" y="0"/>
                  </a:moveTo>
                  <a:lnTo>
                    <a:pt x="0" y="0"/>
                  </a:lnTo>
                  <a:lnTo>
                    <a:pt x="0" y="89738"/>
                  </a:lnTo>
                  <a:lnTo>
                    <a:pt x="93472" y="89738"/>
                  </a:lnTo>
                  <a:lnTo>
                    <a:pt x="934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5" name="object 19">
              <a:extLst>
                <a:ext uri="{FF2B5EF4-FFF2-40B4-BE49-F238E27FC236}">
                  <a16:creationId xmlns:a16="http://schemas.microsoft.com/office/drawing/2014/main" id="{5B4494E9-6932-DC4C-9629-024CC67F66F1}"/>
                </a:ext>
              </a:extLst>
            </p:cNvPr>
            <p:cNvSpPr>
              <a:spLocks/>
            </p:cNvSpPr>
            <p:nvPr/>
          </p:nvSpPr>
          <p:spPr bwMode="auto">
            <a:xfrm>
              <a:off x="1472660" y="5416736"/>
              <a:ext cx="124500" cy="120277"/>
            </a:xfrm>
            <a:custGeom>
              <a:avLst/>
              <a:gdLst>
                <a:gd name="T0" fmla="*/ 93472 w 93980"/>
                <a:gd name="T1" fmla="*/ 0 h 90170"/>
                <a:gd name="T2" fmla="*/ 0 w 93980"/>
                <a:gd name="T3" fmla="*/ 0 h 90170"/>
                <a:gd name="T4" fmla="*/ 0 w 93980"/>
                <a:gd name="T5" fmla="*/ 89738 h 90170"/>
                <a:gd name="T6" fmla="*/ 93472 w 93980"/>
                <a:gd name="T7" fmla="*/ 89738 h 90170"/>
                <a:gd name="T8" fmla="*/ 93472 w 93980"/>
                <a:gd name="T9" fmla="*/ 0 h 90170"/>
              </a:gdLst>
              <a:ahLst/>
              <a:cxnLst>
                <a:cxn ang="0">
                  <a:pos x="T0" y="T1"/>
                </a:cxn>
                <a:cxn ang="0">
                  <a:pos x="T2" y="T3"/>
                </a:cxn>
                <a:cxn ang="0">
                  <a:pos x="T4" y="T5"/>
                </a:cxn>
                <a:cxn ang="0">
                  <a:pos x="T6" y="T7"/>
                </a:cxn>
                <a:cxn ang="0">
                  <a:pos x="T8" y="T9"/>
                </a:cxn>
              </a:cxnLst>
              <a:rect l="0" t="0" r="r" b="b"/>
              <a:pathLst>
                <a:path w="93980" h="90170">
                  <a:moveTo>
                    <a:pt x="93472" y="0"/>
                  </a:moveTo>
                  <a:lnTo>
                    <a:pt x="0" y="0"/>
                  </a:lnTo>
                  <a:lnTo>
                    <a:pt x="0" y="89738"/>
                  </a:lnTo>
                  <a:lnTo>
                    <a:pt x="93472" y="89738"/>
                  </a:lnTo>
                  <a:lnTo>
                    <a:pt x="934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6" name="object 20">
              <a:extLst>
                <a:ext uri="{FF2B5EF4-FFF2-40B4-BE49-F238E27FC236}">
                  <a16:creationId xmlns:a16="http://schemas.microsoft.com/office/drawing/2014/main" id="{81456C3E-B257-244D-BA41-BE14C9743B1C}"/>
                </a:ext>
              </a:extLst>
            </p:cNvPr>
            <p:cNvSpPr>
              <a:spLocks/>
            </p:cNvSpPr>
            <p:nvPr/>
          </p:nvSpPr>
          <p:spPr bwMode="auto">
            <a:xfrm>
              <a:off x="2618468" y="5986474"/>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7" name="object 21">
              <a:extLst>
                <a:ext uri="{FF2B5EF4-FFF2-40B4-BE49-F238E27FC236}">
                  <a16:creationId xmlns:a16="http://schemas.microsoft.com/office/drawing/2014/main" id="{951BD964-F5E4-4944-83A1-881F532E8F3B}"/>
                </a:ext>
              </a:extLst>
            </p:cNvPr>
            <p:cNvSpPr>
              <a:spLocks/>
            </p:cNvSpPr>
            <p:nvPr/>
          </p:nvSpPr>
          <p:spPr bwMode="auto">
            <a:xfrm>
              <a:off x="2618468" y="5722705"/>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8" name="object 22">
              <a:extLst>
                <a:ext uri="{FF2B5EF4-FFF2-40B4-BE49-F238E27FC236}">
                  <a16:creationId xmlns:a16="http://schemas.microsoft.com/office/drawing/2014/main" id="{46809565-20C4-7F4A-B5B2-F3F980902A07}"/>
                </a:ext>
              </a:extLst>
            </p:cNvPr>
            <p:cNvSpPr>
              <a:spLocks/>
            </p:cNvSpPr>
            <p:nvPr/>
          </p:nvSpPr>
          <p:spPr bwMode="auto">
            <a:xfrm>
              <a:off x="2618468" y="5456826"/>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9" name="object 23">
              <a:extLst>
                <a:ext uri="{FF2B5EF4-FFF2-40B4-BE49-F238E27FC236}">
                  <a16:creationId xmlns:a16="http://schemas.microsoft.com/office/drawing/2014/main" id="{892ECCF7-9463-6F41-A5CE-B89DFDBE7C8E}"/>
                </a:ext>
              </a:extLst>
            </p:cNvPr>
            <p:cNvSpPr>
              <a:spLocks/>
            </p:cNvSpPr>
            <p:nvPr/>
          </p:nvSpPr>
          <p:spPr bwMode="auto">
            <a:xfrm>
              <a:off x="2618468"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0" name="object 24">
              <a:extLst>
                <a:ext uri="{FF2B5EF4-FFF2-40B4-BE49-F238E27FC236}">
                  <a16:creationId xmlns:a16="http://schemas.microsoft.com/office/drawing/2014/main" id="{4303B72D-F42C-B44C-848E-9BA815CC52E2}"/>
                </a:ext>
              </a:extLst>
            </p:cNvPr>
            <p:cNvSpPr>
              <a:spLocks/>
            </p:cNvSpPr>
            <p:nvPr/>
          </p:nvSpPr>
          <p:spPr bwMode="auto">
            <a:xfrm>
              <a:off x="2342038" y="5456826"/>
              <a:ext cx="42203" cy="40094"/>
            </a:xfrm>
            <a:custGeom>
              <a:avLst/>
              <a:gdLst>
                <a:gd name="T0" fmla="*/ 31127 w 31750"/>
                <a:gd name="T1" fmla="*/ 0 h 30479"/>
                <a:gd name="T2" fmla="*/ 0 w 31750"/>
                <a:gd name="T3" fmla="*/ 0 h 30479"/>
                <a:gd name="T4" fmla="*/ 0 w 31750"/>
                <a:gd name="T5" fmla="*/ 29895 h 30479"/>
                <a:gd name="T6" fmla="*/ 31127 w 31750"/>
                <a:gd name="T7" fmla="*/ 29895 h 30479"/>
                <a:gd name="T8" fmla="*/ 31127 w 31750"/>
                <a:gd name="T9" fmla="*/ 0 h 30479"/>
              </a:gdLst>
              <a:ahLst/>
              <a:cxnLst>
                <a:cxn ang="0">
                  <a:pos x="T0" y="T1"/>
                </a:cxn>
                <a:cxn ang="0">
                  <a:pos x="T2" y="T3"/>
                </a:cxn>
                <a:cxn ang="0">
                  <a:pos x="T4" y="T5"/>
                </a:cxn>
                <a:cxn ang="0">
                  <a:pos x="T6" y="T7"/>
                </a:cxn>
                <a:cxn ang="0">
                  <a:pos x="T8" y="T9"/>
                </a:cxn>
              </a:cxnLst>
              <a:rect l="0" t="0" r="r" b="b"/>
              <a:pathLst>
                <a:path w="31750" h="30479">
                  <a:moveTo>
                    <a:pt x="31127" y="0"/>
                  </a:moveTo>
                  <a:lnTo>
                    <a:pt x="0" y="0"/>
                  </a:lnTo>
                  <a:lnTo>
                    <a:pt x="0" y="29895"/>
                  </a:lnTo>
                  <a:lnTo>
                    <a:pt x="31127" y="29895"/>
                  </a:lnTo>
                  <a:lnTo>
                    <a:pt x="311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1" name="object 25">
              <a:extLst>
                <a:ext uri="{FF2B5EF4-FFF2-40B4-BE49-F238E27FC236}">
                  <a16:creationId xmlns:a16="http://schemas.microsoft.com/office/drawing/2014/main" id="{F0812A26-86F0-F34C-9656-ED4AF3874C0B}"/>
                </a:ext>
              </a:extLst>
            </p:cNvPr>
            <p:cNvSpPr>
              <a:spLocks/>
            </p:cNvSpPr>
            <p:nvPr/>
          </p:nvSpPr>
          <p:spPr bwMode="auto">
            <a:xfrm>
              <a:off x="2342038" y="5190950"/>
              <a:ext cx="42203" cy="42203"/>
            </a:xfrm>
            <a:custGeom>
              <a:avLst/>
              <a:gdLst>
                <a:gd name="T0" fmla="*/ 31127 w 31750"/>
                <a:gd name="T1" fmla="*/ 0 h 30479"/>
                <a:gd name="T2" fmla="*/ 0 w 31750"/>
                <a:gd name="T3" fmla="*/ 0 h 30479"/>
                <a:gd name="T4" fmla="*/ 0 w 31750"/>
                <a:gd name="T5" fmla="*/ 29895 h 30479"/>
                <a:gd name="T6" fmla="*/ 31127 w 31750"/>
                <a:gd name="T7" fmla="*/ 29895 h 30479"/>
                <a:gd name="T8" fmla="*/ 31127 w 31750"/>
                <a:gd name="T9" fmla="*/ 0 h 30479"/>
              </a:gdLst>
              <a:ahLst/>
              <a:cxnLst>
                <a:cxn ang="0">
                  <a:pos x="T0" y="T1"/>
                </a:cxn>
                <a:cxn ang="0">
                  <a:pos x="T2" y="T3"/>
                </a:cxn>
                <a:cxn ang="0">
                  <a:pos x="T4" y="T5"/>
                </a:cxn>
                <a:cxn ang="0">
                  <a:pos x="T6" y="T7"/>
                </a:cxn>
                <a:cxn ang="0">
                  <a:pos x="T8" y="T9"/>
                </a:cxn>
              </a:cxnLst>
              <a:rect l="0" t="0" r="r" b="b"/>
              <a:pathLst>
                <a:path w="31750" h="30479">
                  <a:moveTo>
                    <a:pt x="31127" y="0"/>
                  </a:moveTo>
                  <a:lnTo>
                    <a:pt x="0" y="0"/>
                  </a:lnTo>
                  <a:lnTo>
                    <a:pt x="0" y="29895"/>
                  </a:lnTo>
                  <a:lnTo>
                    <a:pt x="31127" y="29895"/>
                  </a:lnTo>
                  <a:lnTo>
                    <a:pt x="311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2" name="object 26">
              <a:extLst>
                <a:ext uri="{FF2B5EF4-FFF2-40B4-BE49-F238E27FC236}">
                  <a16:creationId xmlns:a16="http://schemas.microsoft.com/office/drawing/2014/main" id="{EDACFAF9-884D-C148-BBAF-94E10DA3EF2D}"/>
                </a:ext>
              </a:extLst>
            </p:cNvPr>
            <p:cNvSpPr>
              <a:spLocks/>
            </p:cNvSpPr>
            <p:nvPr/>
          </p:nvSpPr>
          <p:spPr bwMode="auto">
            <a:xfrm>
              <a:off x="2065611" y="5190950"/>
              <a:ext cx="42203" cy="42203"/>
            </a:xfrm>
            <a:custGeom>
              <a:avLst/>
              <a:gdLst>
                <a:gd name="T0" fmla="*/ 31127 w 31750"/>
                <a:gd name="T1" fmla="*/ 0 h 30479"/>
                <a:gd name="T2" fmla="*/ 0 w 31750"/>
                <a:gd name="T3" fmla="*/ 0 h 30479"/>
                <a:gd name="T4" fmla="*/ 0 w 31750"/>
                <a:gd name="T5" fmla="*/ 29895 h 30479"/>
                <a:gd name="T6" fmla="*/ 31127 w 31750"/>
                <a:gd name="T7" fmla="*/ 29895 h 30479"/>
                <a:gd name="T8" fmla="*/ 31127 w 31750"/>
                <a:gd name="T9" fmla="*/ 0 h 30479"/>
              </a:gdLst>
              <a:ahLst/>
              <a:cxnLst>
                <a:cxn ang="0">
                  <a:pos x="T0" y="T1"/>
                </a:cxn>
                <a:cxn ang="0">
                  <a:pos x="T2" y="T3"/>
                </a:cxn>
                <a:cxn ang="0">
                  <a:pos x="T4" y="T5"/>
                </a:cxn>
                <a:cxn ang="0">
                  <a:pos x="T6" y="T7"/>
                </a:cxn>
                <a:cxn ang="0">
                  <a:pos x="T8" y="T9"/>
                </a:cxn>
              </a:cxnLst>
              <a:rect l="0" t="0" r="r" b="b"/>
              <a:pathLst>
                <a:path w="31750" h="30479">
                  <a:moveTo>
                    <a:pt x="31127" y="0"/>
                  </a:moveTo>
                  <a:lnTo>
                    <a:pt x="0" y="0"/>
                  </a:lnTo>
                  <a:lnTo>
                    <a:pt x="0" y="29895"/>
                  </a:lnTo>
                  <a:lnTo>
                    <a:pt x="31127" y="29895"/>
                  </a:lnTo>
                  <a:lnTo>
                    <a:pt x="311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3" name="object 27">
              <a:extLst>
                <a:ext uri="{FF2B5EF4-FFF2-40B4-BE49-F238E27FC236}">
                  <a16:creationId xmlns:a16="http://schemas.microsoft.com/office/drawing/2014/main" id="{45929F4B-D2DF-BE49-8803-7D4CF7F06D31}"/>
                </a:ext>
              </a:extLst>
            </p:cNvPr>
            <p:cNvSpPr>
              <a:spLocks/>
            </p:cNvSpPr>
            <p:nvPr/>
          </p:nvSpPr>
          <p:spPr bwMode="auto">
            <a:xfrm>
              <a:off x="2320937" y="5701604"/>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4" name="object 28">
              <a:extLst>
                <a:ext uri="{FF2B5EF4-FFF2-40B4-BE49-F238E27FC236}">
                  <a16:creationId xmlns:a16="http://schemas.microsoft.com/office/drawing/2014/main" id="{A57DB5DD-A212-C546-893F-BD29901AB4B0}"/>
                </a:ext>
              </a:extLst>
            </p:cNvPr>
            <p:cNvSpPr>
              <a:spLocks/>
            </p:cNvSpPr>
            <p:nvPr/>
          </p:nvSpPr>
          <p:spPr bwMode="auto">
            <a:xfrm>
              <a:off x="1768080" y="5171960"/>
              <a:ext cx="84406"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5" name="object 29">
              <a:extLst>
                <a:ext uri="{FF2B5EF4-FFF2-40B4-BE49-F238E27FC236}">
                  <a16:creationId xmlns:a16="http://schemas.microsoft.com/office/drawing/2014/main" id="{81D6DC76-5A80-D44F-9D2F-FC08D5B60937}"/>
                </a:ext>
              </a:extLst>
            </p:cNvPr>
            <p:cNvSpPr>
              <a:spLocks/>
            </p:cNvSpPr>
            <p:nvPr/>
          </p:nvSpPr>
          <p:spPr bwMode="auto">
            <a:xfrm>
              <a:off x="2044508" y="5437837"/>
              <a:ext cx="84406" cy="80186"/>
            </a:xfrm>
            <a:custGeom>
              <a:avLst/>
              <a:gdLst>
                <a:gd name="T0" fmla="*/ 62331 w 62865"/>
                <a:gd name="T1" fmla="*/ 0 h 60325"/>
                <a:gd name="T2" fmla="*/ 0 w 62865"/>
                <a:gd name="T3" fmla="*/ 0 h 60325"/>
                <a:gd name="T4" fmla="*/ 0 w 62865"/>
                <a:gd name="T5" fmla="*/ 59842 h 60325"/>
                <a:gd name="T6" fmla="*/ 62331 w 62865"/>
                <a:gd name="T7" fmla="*/ 59842 h 60325"/>
                <a:gd name="T8" fmla="*/ 62331 w 62865"/>
                <a:gd name="T9" fmla="*/ 0 h 60325"/>
              </a:gdLst>
              <a:ahLst/>
              <a:cxnLst>
                <a:cxn ang="0">
                  <a:pos x="T0" y="T1"/>
                </a:cxn>
                <a:cxn ang="0">
                  <a:pos x="T2" y="T3"/>
                </a:cxn>
                <a:cxn ang="0">
                  <a:pos x="T4" y="T5"/>
                </a:cxn>
                <a:cxn ang="0">
                  <a:pos x="T6" y="T7"/>
                </a:cxn>
                <a:cxn ang="0">
                  <a:pos x="T8" y="T9"/>
                </a:cxn>
              </a:cxnLst>
              <a:rect l="0" t="0" r="r" b="b"/>
              <a:pathLst>
                <a:path w="62865"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6" name="object 30">
              <a:extLst>
                <a:ext uri="{FF2B5EF4-FFF2-40B4-BE49-F238E27FC236}">
                  <a16:creationId xmlns:a16="http://schemas.microsoft.com/office/drawing/2014/main" id="{8BE766FC-AB6C-614F-B82B-4CAE4C60CE99}"/>
                </a:ext>
              </a:extLst>
            </p:cNvPr>
            <p:cNvSpPr>
              <a:spLocks/>
            </p:cNvSpPr>
            <p:nvPr/>
          </p:nvSpPr>
          <p:spPr bwMode="auto">
            <a:xfrm>
              <a:off x="1749089" y="5701603"/>
              <a:ext cx="124498" cy="120278"/>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7" name="object 31">
              <a:extLst>
                <a:ext uri="{FF2B5EF4-FFF2-40B4-BE49-F238E27FC236}">
                  <a16:creationId xmlns:a16="http://schemas.microsoft.com/office/drawing/2014/main" id="{FB5557D4-42C7-BC4B-977B-0A723F2F63A2}"/>
                </a:ext>
              </a:extLst>
            </p:cNvPr>
            <p:cNvSpPr>
              <a:spLocks/>
            </p:cNvSpPr>
            <p:nvPr/>
          </p:nvSpPr>
          <p:spPr bwMode="auto">
            <a:xfrm>
              <a:off x="1749089" y="5416736"/>
              <a:ext cx="124498" cy="120277"/>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8" name="object 32">
              <a:extLst>
                <a:ext uri="{FF2B5EF4-FFF2-40B4-BE49-F238E27FC236}">
                  <a16:creationId xmlns:a16="http://schemas.microsoft.com/office/drawing/2014/main" id="{8E59C423-4D05-EE4D-9519-BC2C699449A5}"/>
                </a:ext>
              </a:extLst>
            </p:cNvPr>
            <p:cNvSpPr>
              <a:spLocks/>
            </p:cNvSpPr>
            <p:nvPr/>
          </p:nvSpPr>
          <p:spPr bwMode="auto">
            <a:xfrm>
              <a:off x="2812601"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9" name="object 33">
              <a:extLst>
                <a:ext uri="{FF2B5EF4-FFF2-40B4-BE49-F238E27FC236}">
                  <a16:creationId xmlns:a16="http://schemas.microsoft.com/office/drawing/2014/main" id="{C2127ED8-AEB6-DA45-B719-167E00CB6E30}"/>
                </a:ext>
              </a:extLst>
            </p:cNvPr>
            <p:cNvSpPr>
              <a:spLocks/>
            </p:cNvSpPr>
            <p:nvPr/>
          </p:nvSpPr>
          <p:spPr bwMode="auto">
            <a:xfrm>
              <a:off x="2791498" y="5701604"/>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0" name="object 34">
              <a:extLst>
                <a:ext uri="{FF2B5EF4-FFF2-40B4-BE49-F238E27FC236}">
                  <a16:creationId xmlns:a16="http://schemas.microsoft.com/office/drawing/2014/main" id="{55BCAAC9-EF56-7D4E-A24A-3C41563B4B87}"/>
                </a:ext>
              </a:extLst>
            </p:cNvPr>
            <p:cNvSpPr>
              <a:spLocks/>
            </p:cNvSpPr>
            <p:nvPr/>
          </p:nvSpPr>
          <p:spPr bwMode="auto">
            <a:xfrm>
              <a:off x="3061597" y="5948491"/>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1" name="object 35">
              <a:extLst>
                <a:ext uri="{FF2B5EF4-FFF2-40B4-BE49-F238E27FC236}">
                  <a16:creationId xmlns:a16="http://schemas.microsoft.com/office/drawing/2014/main" id="{192406CF-48FF-2F42-81C7-710A2B166C32}"/>
                </a:ext>
              </a:extLst>
            </p:cNvPr>
            <p:cNvSpPr>
              <a:spLocks/>
            </p:cNvSpPr>
            <p:nvPr/>
          </p:nvSpPr>
          <p:spPr bwMode="auto">
            <a:xfrm>
              <a:off x="3067927" y="5171960"/>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2" name="object 36">
              <a:extLst>
                <a:ext uri="{FF2B5EF4-FFF2-40B4-BE49-F238E27FC236}">
                  <a16:creationId xmlns:a16="http://schemas.microsoft.com/office/drawing/2014/main" id="{EC34598C-74FB-8145-B8C6-E1BD2B90CC70}"/>
                </a:ext>
              </a:extLst>
            </p:cNvPr>
            <p:cNvSpPr>
              <a:spLocks/>
            </p:cNvSpPr>
            <p:nvPr/>
          </p:nvSpPr>
          <p:spPr bwMode="auto">
            <a:xfrm>
              <a:off x="2791498" y="5437837"/>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3" name="object 37">
              <a:extLst>
                <a:ext uri="{FF2B5EF4-FFF2-40B4-BE49-F238E27FC236}">
                  <a16:creationId xmlns:a16="http://schemas.microsoft.com/office/drawing/2014/main" id="{69413169-0423-0449-B57E-8BDEE20FC0F8}"/>
                </a:ext>
              </a:extLst>
            </p:cNvPr>
            <p:cNvSpPr>
              <a:spLocks/>
            </p:cNvSpPr>
            <p:nvPr/>
          </p:nvSpPr>
          <p:spPr bwMode="auto">
            <a:xfrm>
              <a:off x="3046825" y="5701603"/>
              <a:ext cx="126609" cy="120278"/>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4" name="object 38">
              <a:extLst>
                <a:ext uri="{FF2B5EF4-FFF2-40B4-BE49-F238E27FC236}">
                  <a16:creationId xmlns:a16="http://schemas.microsoft.com/office/drawing/2014/main" id="{66033D66-F4E0-0342-9B2B-7916328F52C8}"/>
                </a:ext>
              </a:extLst>
            </p:cNvPr>
            <p:cNvSpPr>
              <a:spLocks/>
            </p:cNvSpPr>
            <p:nvPr/>
          </p:nvSpPr>
          <p:spPr bwMode="auto">
            <a:xfrm>
              <a:off x="3046825" y="5416736"/>
              <a:ext cx="126609" cy="120277"/>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5" name="object 39">
              <a:extLst>
                <a:ext uri="{FF2B5EF4-FFF2-40B4-BE49-F238E27FC236}">
                  <a16:creationId xmlns:a16="http://schemas.microsoft.com/office/drawing/2014/main" id="{C5D86376-00BF-6047-A4A5-6493F57E3B1D}"/>
                </a:ext>
              </a:extLst>
            </p:cNvPr>
            <p:cNvSpPr>
              <a:spLocks/>
            </p:cNvSpPr>
            <p:nvPr/>
          </p:nvSpPr>
          <p:spPr bwMode="auto">
            <a:xfrm>
              <a:off x="3344357" y="5171960"/>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6" name="object 40">
              <a:extLst>
                <a:ext uri="{FF2B5EF4-FFF2-40B4-BE49-F238E27FC236}">
                  <a16:creationId xmlns:a16="http://schemas.microsoft.com/office/drawing/2014/main" id="{371580D6-6B09-CE47-9171-4A66508241BF}"/>
                </a:ext>
              </a:extLst>
            </p:cNvPr>
            <p:cNvSpPr>
              <a:spLocks/>
            </p:cNvSpPr>
            <p:nvPr/>
          </p:nvSpPr>
          <p:spPr bwMode="auto">
            <a:xfrm>
              <a:off x="3323255" y="5701603"/>
              <a:ext cx="124498" cy="120278"/>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7" name="object 41">
              <a:extLst>
                <a:ext uri="{FF2B5EF4-FFF2-40B4-BE49-F238E27FC236}">
                  <a16:creationId xmlns:a16="http://schemas.microsoft.com/office/drawing/2014/main" id="{B7A76DB4-E91F-2D41-A8CC-9F82A95557AC}"/>
                </a:ext>
              </a:extLst>
            </p:cNvPr>
            <p:cNvSpPr>
              <a:spLocks/>
            </p:cNvSpPr>
            <p:nvPr/>
          </p:nvSpPr>
          <p:spPr bwMode="auto">
            <a:xfrm>
              <a:off x="3323255" y="5416736"/>
              <a:ext cx="124498" cy="120277"/>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grpSp>
    </p:spTree>
    <p:extLst>
      <p:ext uri="{BB962C8B-B14F-4D97-AF65-F5344CB8AC3E}">
        <p14:creationId xmlns:p14="http://schemas.microsoft.com/office/powerpoint/2010/main" val="35202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Headline + Conten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83452442-6CB6-6449-A0D7-F1199058BECF}"/>
              </a:ext>
            </a:extLst>
          </p:cNvPr>
          <p:cNvSpPr/>
          <p:nvPr userDrawn="1"/>
        </p:nvSpPr>
        <p:spPr>
          <a:xfrm>
            <a:off x="1" y="0"/>
            <a:ext cx="395234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51" dirty="0">
              <a:latin typeface="+mn-lt"/>
              <a:ea typeface="Taub Sans" pitchFamily="2" charset="0"/>
            </a:endParaRPr>
          </a:p>
        </p:txBody>
      </p:sp>
      <p:graphicFrame>
        <p:nvGraphicFramePr>
          <p:cNvPr id="4" name="Object 3" hidden="1">
            <a:extLst>
              <a:ext uri="{FF2B5EF4-FFF2-40B4-BE49-F238E27FC236}">
                <a16:creationId xmlns:a16="http://schemas.microsoft.com/office/drawing/2014/main" id="{D1B88D10-4521-467B-A97E-DFD8CEC274B2}"/>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D1B88D10-4521-467B-A97E-DFD8CEC274B2}"/>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9C5F0-DEC6-4E5A-8369-5DB5B3A32836}"/>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525797"/>
            <a:ext cx="2827281" cy="1723856"/>
          </a:xfrm>
        </p:spPr>
        <p:txBody>
          <a:bodyPr/>
          <a:lstStyle>
            <a:lvl1pPr>
              <a:defRPr b="0" i="0">
                <a:solidFill>
                  <a:schemeClr val="tx2"/>
                </a:solidFill>
                <a:latin typeface="+mn-lt"/>
                <a:ea typeface="Taub Sans" pitchFamily="2" charset="77"/>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hasCustomPrompt="1"/>
          </p:nvPr>
        </p:nvSpPr>
        <p:spPr>
          <a:xfrm>
            <a:off x="512062" y="2799185"/>
            <a:ext cx="2827283" cy="3382159"/>
          </a:xfrm>
        </p:spPr>
        <p:txBody>
          <a:bodyPr>
            <a:noAutofit/>
          </a:bodyPr>
          <a:lstStyle>
            <a:lvl1pPr>
              <a:lnSpc>
                <a:spcPct val="100000"/>
              </a:lnSpc>
              <a:spcBef>
                <a:spcPts val="800"/>
              </a:spcBef>
              <a:spcAft>
                <a:spcPts val="1599"/>
              </a:spcAft>
              <a:defRPr>
                <a:solidFill>
                  <a:schemeClr val="bg1"/>
                </a:solidFill>
                <a:latin typeface="+mn-lt"/>
              </a:defRPr>
            </a:lvl1pPr>
            <a:lvl2pPr>
              <a:lnSpc>
                <a:spcPct val="100000"/>
              </a:lnSpc>
              <a:defRPr>
                <a:solidFill>
                  <a:schemeClr val="bg1"/>
                </a:solidFill>
                <a:latin typeface="+mn-lt"/>
              </a:defRPr>
            </a:lvl2pPr>
            <a:lvl3pPr>
              <a:lnSpc>
                <a:spcPct val="100000"/>
              </a:lnSpc>
              <a:defRPr>
                <a:solidFill>
                  <a:schemeClr val="bg1"/>
                </a:solidFill>
                <a:latin typeface="+mn-lt"/>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bg1"/>
                </a:solidFill>
                <a:latin typeface="+mn-lt"/>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bg1"/>
                </a:solidFill>
                <a:latin typeface="+mn-lt"/>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a:xfrm>
            <a:off x="4339454" y="6518862"/>
            <a:ext cx="5423460" cy="164172"/>
          </a:xfrm>
        </p:spPr>
        <p:txBody>
          <a:bodyPr/>
          <a:lstStyle>
            <a:lvl1pPr>
              <a:defRPr>
                <a:latin typeface="+mn-lt"/>
              </a:defRPr>
            </a:lvl1pPr>
          </a:lstStyle>
          <a:p>
            <a:r>
              <a:rPr lang="en-US" dirty="0"/>
              <a:t>Footer in sentence case</a:t>
            </a:r>
          </a:p>
        </p:txBody>
      </p:sp>
      <p:sp>
        <p:nvSpPr>
          <p:cNvPr id="22" name="ADP MAS Executive Overview…">
            <a:extLst>
              <a:ext uri="{FF2B5EF4-FFF2-40B4-BE49-F238E27FC236}">
                <a16:creationId xmlns:a16="http://schemas.microsoft.com/office/drawing/2014/main" id="{F65E0D02-1611-8A43-8E98-B1874B0467F9}"/>
              </a:ext>
            </a:extLst>
          </p:cNvPr>
          <p:cNvSpPr txBox="1"/>
          <p:nvPr userDrawn="1"/>
        </p:nvSpPr>
        <p:spPr>
          <a:xfrm>
            <a:off x="512065" y="6559416"/>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p>
        </p:txBody>
      </p:sp>
      <p:grpSp>
        <p:nvGrpSpPr>
          <p:cNvPr id="91" name="Grupo 90">
            <a:extLst>
              <a:ext uri="{FF2B5EF4-FFF2-40B4-BE49-F238E27FC236}">
                <a16:creationId xmlns:a16="http://schemas.microsoft.com/office/drawing/2014/main" id="{7BC9D295-B6F2-9B40-9663-7106E6BED83B}"/>
              </a:ext>
            </a:extLst>
          </p:cNvPr>
          <p:cNvGrpSpPr/>
          <p:nvPr userDrawn="1"/>
        </p:nvGrpSpPr>
        <p:grpSpPr>
          <a:xfrm>
            <a:off x="715865" y="5181556"/>
            <a:ext cx="2735484" cy="858307"/>
            <a:chOff x="715119" y="5171960"/>
            <a:chExt cx="2732634" cy="856717"/>
          </a:xfrm>
        </p:grpSpPr>
        <p:sp>
          <p:nvSpPr>
            <p:cNvPr id="92" name="object 6">
              <a:extLst>
                <a:ext uri="{FF2B5EF4-FFF2-40B4-BE49-F238E27FC236}">
                  <a16:creationId xmlns:a16="http://schemas.microsoft.com/office/drawing/2014/main" id="{7DBCD63B-BB2A-2E4D-9895-9D4C681BB975}"/>
                </a:ext>
              </a:extLst>
            </p:cNvPr>
            <p:cNvSpPr>
              <a:spLocks/>
            </p:cNvSpPr>
            <p:nvPr/>
          </p:nvSpPr>
          <p:spPr bwMode="auto">
            <a:xfrm>
              <a:off x="1010541" y="5986474"/>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3" name="object 7">
              <a:extLst>
                <a:ext uri="{FF2B5EF4-FFF2-40B4-BE49-F238E27FC236}">
                  <a16:creationId xmlns:a16="http://schemas.microsoft.com/office/drawing/2014/main" id="{62D2597E-B170-4E4D-8937-DE9535B9563B}"/>
                </a:ext>
              </a:extLst>
            </p:cNvPr>
            <p:cNvSpPr>
              <a:spLocks/>
            </p:cNvSpPr>
            <p:nvPr/>
          </p:nvSpPr>
          <p:spPr bwMode="auto">
            <a:xfrm>
              <a:off x="1010541" y="5722705"/>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4" name="object 8">
              <a:extLst>
                <a:ext uri="{FF2B5EF4-FFF2-40B4-BE49-F238E27FC236}">
                  <a16:creationId xmlns:a16="http://schemas.microsoft.com/office/drawing/2014/main" id="{D0110176-190D-0945-9207-1AB92C4D078F}"/>
                </a:ext>
              </a:extLst>
            </p:cNvPr>
            <p:cNvSpPr>
              <a:spLocks/>
            </p:cNvSpPr>
            <p:nvPr/>
          </p:nvSpPr>
          <p:spPr bwMode="auto">
            <a:xfrm>
              <a:off x="1010541" y="5456826"/>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5" name="object 9">
              <a:extLst>
                <a:ext uri="{FF2B5EF4-FFF2-40B4-BE49-F238E27FC236}">
                  <a16:creationId xmlns:a16="http://schemas.microsoft.com/office/drawing/2014/main" id="{5CF55F57-44D2-F64F-B36A-527B631A1070}"/>
                </a:ext>
              </a:extLst>
            </p:cNvPr>
            <p:cNvSpPr>
              <a:spLocks/>
            </p:cNvSpPr>
            <p:nvPr/>
          </p:nvSpPr>
          <p:spPr bwMode="auto">
            <a:xfrm>
              <a:off x="1010541"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6" name="object 10">
              <a:extLst>
                <a:ext uri="{FF2B5EF4-FFF2-40B4-BE49-F238E27FC236}">
                  <a16:creationId xmlns:a16="http://schemas.microsoft.com/office/drawing/2014/main" id="{4E302665-9715-6A4A-882E-103ADB7743AF}"/>
                </a:ext>
              </a:extLst>
            </p:cNvPr>
            <p:cNvSpPr>
              <a:spLocks/>
            </p:cNvSpPr>
            <p:nvPr/>
          </p:nvSpPr>
          <p:spPr bwMode="auto">
            <a:xfrm>
              <a:off x="734111" y="5456826"/>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7" name="object 11">
              <a:extLst>
                <a:ext uri="{FF2B5EF4-FFF2-40B4-BE49-F238E27FC236}">
                  <a16:creationId xmlns:a16="http://schemas.microsoft.com/office/drawing/2014/main" id="{DD34FDA8-E5A2-E747-87D9-61381A770673}"/>
                </a:ext>
              </a:extLst>
            </p:cNvPr>
            <p:cNvSpPr>
              <a:spLocks/>
            </p:cNvSpPr>
            <p:nvPr/>
          </p:nvSpPr>
          <p:spPr bwMode="auto">
            <a:xfrm>
              <a:off x="734111"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8" name="object 12">
              <a:extLst>
                <a:ext uri="{FF2B5EF4-FFF2-40B4-BE49-F238E27FC236}">
                  <a16:creationId xmlns:a16="http://schemas.microsoft.com/office/drawing/2014/main" id="{8F3A1C4E-E49E-294D-9FF2-DB688E1C501E}"/>
                </a:ext>
              </a:extLst>
            </p:cNvPr>
            <p:cNvSpPr>
              <a:spLocks/>
            </p:cNvSpPr>
            <p:nvPr/>
          </p:nvSpPr>
          <p:spPr bwMode="auto">
            <a:xfrm>
              <a:off x="715119" y="5701604"/>
              <a:ext cx="82295"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99" name="object 13">
              <a:extLst>
                <a:ext uri="{FF2B5EF4-FFF2-40B4-BE49-F238E27FC236}">
                  <a16:creationId xmlns:a16="http://schemas.microsoft.com/office/drawing/2014/main" id="{CA110EFB-8B17-4D4C-AAC1-715B312A8DBE}"/>
                </a:ext>
              </a:extLst>
            </p:cNvPr>
            <p:cNvSpPr>
              <a:spLocks/>
            </p:cNvSpPr>
            <p:nvPr/>
          </p:nvSpPr>
          <p:spPr bwMode="auto">
            <a:xfrm>
              <a:off x="1238435"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0" name="object 14">
              <a:extLst>
                <a:ext uri="{FF2B5EF4-FFF2-40B4-BE49-F238E27FC236}">
                  <a16:creationId xmlns:a16="http://schemas.microsoft.com/office/drawing/2014/main" id="{7C6AC407-9046-3E43-BAB2-8766DA31F417}"/>
                </a:ext>
              </a:extLst>
            </p:cNvPr>
            <p:cNvSpPr>
              <a:spLocks/>
            </p:cNvSpPr>
            <p:nvPr/>
          </p:nvSpPr>
          <p:spPr bwMode="auto">
            <a:xfrm>
              <a:off x="1217334" y="5701604"/>
              <a:ext cx="82295"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1" name="object 15">
              <a:extLst>
                <a:ext uri="{FF2B5EF4-FFF2-40B4-BE49-F238E27FC236}">
                  <a16:creationId xmlns:a16="http://schemas.microsoft.com/office/drawing/2014/main" id="{FD075221-5E5B-9E4B-89A4-834A23374276}"/>
                </a:ext>
              </a:extLst>
            </p:cNvPr>
            <p:cNvSpPr>
              <a:spLocks/>
            </p:cNvSpPr>
            <p:nvPr/>
          </p:nvSpPr>
          <p:spPr bwMode="auto">
            <a:xfrm>
              <a:off x="1487431" y="5948491"/>
              <a:ext cx="82295" cy="80186"/>
            </a:xfrm>
            <a:custGeom>
              <a:avLst/>
              <a:gdLst>
                <a:gd name="T0" fmla="*/ 62331 w 62865"/>
                <a:gd name="T1" fmla="*/ 0 h 60325"/>
                <a:gd name="T2" fmla="*/ 0 w 62865"/>
                <a:gd name="T3" fmla="*/ 0 h 60325"/>
                <a:gd name="T4" fmla="*/ 0 w 62865"/>
                <a:gd name="T5" fmla="*/ 59842 h 60325"/>
                <a:gd name="T6" fmla="*/ 62331 w 62865"/>
                <a:gd name="T7" fmla="*/ 59842 h 60325"/>
                <a:gd name="T8" fmla="*/ 62331 w 62865"/>
                <a:gd name="T9" fmla="*/ 0 h 60325"/>
              </a:gdLst>
              <a:ahLst/>
              <a:cxnLst>
                <a:cxn ang="0">
                  <a:pos x="T0" y="T1"/>
                </a:cxn>
                <a:cxn ang="0">
                  <a:pos x="T2" y="T3"/>
                </a:cxn>
                <a:cxn ang="0">
                  <a:pos x="T4" y="T5"/>
                </a:cxn>
                <a:cxn ang="0">
                  <a:pos x="T6" y="T7"/>
                </a:cxn>
                <a:cxn ang="0">
                  <a:pos x="T8" y="T9"/>
                </a:cxn>
              </a:cxnLst>
              <a:rect l="0" t="0" r="r" b="b"/>
              <a:pathLst>
                <a:path w="62865"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2" name="object 16">
              <a:extLst>
                <a:ext uri="{FF2B5EF4-FFF2-40B4-BE49-F238E27FC236}">
                  <a16:creationId xmlns:a16="http://schemas.microsoft.com/office/drawing/2014/main" id="{D820921A-F0F6-BD47-8E86-9882A79B5EB9}"/>
                </a:ext>
              </a:extLst>
            </p:cNvPr>
            <p:cNvSpPr>
              <a:spLocks/>
            </p:cNvSpPr>
            <p:nvPr/>
          </p:nvSpPr>
          <p:spPr bwMode="auto">
            <a:xfrm>
              <a:off x="1493763" y="5171960"/>
              <a:ext cx="82297"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3" name="object 17">
              <a:extLst>
                <a:ext uri="{FF2B5EF4-FFF2-40B4-BE49-F238E27FC236}">
                  <a16:creationId xmlns:a16="http://schemas.microsoft.com/office/drawing/2014/main" id="{9F5FE823-D016-CD48-B908-12627092916D}"/>
                </a:ext>
              </a:extLst>
            </p:cNvPr>
            <p:cNvSpPr>
              <a:spLocks/>
            </p:cNvSpPr>
            <p:nvPr/>
          </p:nvSpPr>
          <p:spPr bwMode="auto">
            <a:xfrm>
              <a:off x="1217334" y="5437837"/>
              <a:ext cx="82295"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4" name="object 18">
              <a:extLst>
                <a:ext uri="{FF2B5EF4-FFF2-40B4-BE49-F238E27FC236}">
                  <a16:creationId xmlns:a16="http://schemas.microsoft.com/office/drawing/2014/main" id="{80CE82E8-E0A2-E44C-B4C1-9D3F2C893C90}"/>
                </a:ext>
              </a:extLst>
            </p:cNvPr>
            <p:cNvSpPr>
              <a:spLocks/>
            </p:cNvSpPr>
            <p:nvPr/>
          </p:nvSpPr>
          <p:spPr bwMode="auto">
            <a:xfrm>
              <a:off x="1472660" y="5701603"/>
              <a:ext cx="124500" cy="120278"/>
            </a:xfrm>
            <a:custGeom>
              <a:avLst/>
              <a:gdLst>
                <a:gd name="T0" fmla="*/ 93472 w 93980"/>
                <a:gd name="T1" fmla="*/ 0 h 90170"/>
                <a:gd name="T2" fmla="*/ 0 w 93980"/>
                <a:gd name="T3" fmla="*/ 0 h 90170"/>
                <a:gd name="T4" fmla="*/ 0 w 93980"/>
                <a:gd name="T5" fmla="*/ 89738 h 90170"/>
                <a:gd name="T6" fmla="*/ 93472 w 93980"/>
                <a:gd name="T7" fmla="*/ 89738 h 90170"/>
                <a:gd name="T8" fmla="*/ 93472 w 93980"/>
                <a:gd name="T9" fmla="*/ 0 h 90170"/>
              </a:gdLst>
              <a:ahLst/>
              <a:cxnLst>
                <a:cxn ang="0">
                  <a:pos x="T0" y="T1"/>
                </a:cxn>
                <a:cxn ang="0">
                  <a:pos x="T2" y="T3"/>
                </a:cxn>
                <a:cxn ang="0">
                  <a:pos x="T4" y="T5"/>
                </a:cxn>
                <a:cxn ang="0">
                  <a:pos x="T6" y="T7"/>
                </a:cxn>
                <a:cxn ang="0">
                  <a:pos x="T8" y="T9"/>
                </a:cxn>
              </a:cxnLst>
              <a:rect l="0" t="0" r="r" b="b"/>
              <a:pathLst>
                <a:path w="93980" h="90170">
                  <a:moveTo>
                    <a:pt x="93472" y="0"/>
                  </a:moveTo>
                  <a:lnTo>
                    <a:pt x="0" y="0"/>
                  </a:lnTo>
                  <a:lnTo>
                    <a:pt x="0" y="89738"/>
                  </a:lnTo>
                  <a:lnTo>
                    <a:pt x="93472" y="89738"/>
                  </a:lnTo>
                  <a:lnTo>
                    <a:pt x="93472"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5" name="object 19">
              <a:extLst>
                <a:ext uri="{FF2B5EF4-FFF2-40B4-BE49-F238E27FC236}">
                  <a16:creationId xmlns:a16="http://schemas.microsoft.com/office/drawing/2014/main" id="{5B4494E9-6932-DC4C-9629-024CC67F66F1}"/>
                </a:ext>
              </a:extLst>
            </p:cNvPr>
            <p:cNvSpPr>
              <a:spLocks/>
            </p:cNvSpPr>
            <p:nvPr/>
          </p:nvSpPr>
          <p:spPr bwMode="auto">
            <a:xfrm>
              <a:off x="1472660" y="5416736"/>
              <a:ext cx="124500" cy="120277"/>
            </a:xfrm>
            <a:custGeom>
              <a:avLst/>
              <a:gdLst>
                <a:gd name="T0" fmla="*/ 93472 w 93980"/>
                <a:gd name="T1" fmla="*/ 0 h 90170"/>
                <a:gd name="T2" fmla="*/ 0 w 93980"/>
                <a:gd name="T3" fmla="*/ 0 h 90170"/>
                <a:gd name="T4" fmla="*/ 0 w 93980"/>
                <a:gd name="T5" fmla="*/ 89738 h 90170"/>
                <a:gd name="T6" fmla="*/ 93472 w 93980"/>
                <a:gd name="T7" fmla="*/ 89738 h 90170"/>
                <a:gd name="T8" fmla="*/ 93472 w 93980"/>
                <a:gd name="T9" fmla="*/ 0 h 90170"/>
              </a:gdLst>
              <a:ahLst/>
              <a:cxnLst>
                <a:cxn ang="0">
                  <a:pos x="T0" y="T1"/>
                </a:cxn>
                <a:cxn ang="0">
                  <a:pos x="T2" y="T3"/>
                </a:cxn>
                <a:cxn ang="0">
                  <a:pos x="T4" y="T5"/>
                </a:cxn>
                <a:cxn ang="0">
                  <a:pos x="T6" y="T7"/>
                </a:cxn>
                <a:cxn ang="0">
                  <a:pos x="T8" y="T9"/>
                </a:cxn>
              </a:cxnLst>
              <a:rect l="0" t="0" r="r" b="b"/>
              <a:pathLst>
                <a:path w="93980" h="90170">
                  <a:moveTo>
                    <a:pt x="93472" y="0"/>
                  </a:moveTo>
                  <a:lnTo>
                    <a:pt x="0" y="0"/>
                  </a:lnTo>
                  <a:lnTo>
                    <a:pt x="0" y="89738"/>
                  </a:lnTo>
                  <a:lnTo>
                    <a:pt x="93472" y="89738"/>
                  </a:lnTo>
                  <a:lnTo>
                    <a:pt x="93472"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6" name="object 20">
              <a:extLst>
                <a:ext uri="{FF2B5EF4-FFF2-40B4-BE49-F238E27FC236}">
                  <a16:creationId xmlns:a16="http://schemas.microsoft.com/office/drawing/2014/main" id="{81456C3E-B257-244D-BA41-BE14C9743B1C}"/>
                </a:ext>
              </a:extLst>
            </p:cNvPr>
            <p:cNvSpPr>
              <a:spLocks/>
            </p:cNvSpPr>
            <p:nvPr/>
          </p:nvSpPr>
          <p:spPr bwMode="auto">
            <a:xfrm>
              <a:off x="2618468" y="5986474"/>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7" name="object 21">
              <a:extLst>
                <a:ext uri="{FF2B5EF4-FFF2-40B4-BE49-F238E27FC236}">
                  <a16:creationId xmlns:a16="http://schemas.microsoft.com/office/drawing/2014/main" id="{951BD964-F5E4-4944-83A1-881F532E8F3B}"/>
                </a:ext>
              </a:extLst>
            </p:cNvPr>
            <p:cNvSpPr>
              <a:spLocks/>
            </p:cNvSpPr>
            <p:nvPr/>
          </p:nvSpPr>
          <p:spPr bwMode="auto">
            <a:xfrm>
              <a:off x="2618468" y="5722705"/>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8" name="object 22">
              <a:extLst>
                <a:ext uri="{FF2B5EF4-FFF2-40B4-BE49-F238E27FC236}">
                  <a16:creationId xmlns:a16="http://schemas.microsoft.com/office/drawing/2014/main" id="{46809565-20C4-7F4A-B5B2-F3F980902A07}"/>
                </a:ext>
              </a:extLst>
            </p:cNvPr>
            <p:cNvSpPr>
              <a:spLocks/>
            </p:cNvSpPr>
            <p:nvPr/>
          </p:nvSpPr>
          <p:spPr bwMode="auto">
            <a:xfrm>
              <a:off x="2618468" y="5456826"/>
              <a:ext cx="42203" cy="40094"/>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09" name="object 23">
              <a:extLst>
                <a:ext uri="{FF2B5EF4-FFF2-40B4-BE49-F238E27FC236}">
                  <a16:creationId xmlns:a16="http://schemas.microsoft.com/office/drawing/2014/main" id="{892ECCF7-9463-6F41-A5CE-B89DFDBE7C8E}"/>
                </a:ext>
              </a:extLst>
            </p:cNvPr>
            <p:cNvSpPr>
              <a:spLocks/>
            </p:cNvSpPr>
            <p:nvPr/>
          </p:nvSpPr>
          <p:spPr bwMode="auto">
            <a:xfrm>
              <a:off x="2618468"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0" name="object 24">
              <a:extLst>
                <a:ext uri="{FF2B5EF4-FFF2-40B4-BE49-F238E27FC236}">
                  <a16:creationId xmlns:a16="http://schemas.microsoft.com/office/drawing/2014/main" id="{4303B72D-F42C-B44C-848E-9BA815CC52E2}"/>
                </a:ext>
              </a:extLst>
            </p:cNvPr>
            <p:cNvSpPr>
              <a:spLocks/>
            </p:cNvSpPr>
            <p:nvPr/>
          </p:nvSpPr>
          <p:spPr bwMode="auto">
            <a:xfrm>
              <a:off x="2342038" y="5456826"/>
              <a:ext cx="42203" cy="40094"/>
            </a:xfrm>
            <a:custGeom>
              <a:avLst/>
              <a:gdLst>
                <a:gd name="T0" fmla="*/ 31127 w 31750"/>
                <a:gd name="T1" fmla="*/ 0 h 30479"/>
                <a:gd name="T2" fmla="*/ 0 w 31750"/>
                <a:gd name="T3" fmla="*/ 0 h 30479"/>
                <a:gd name="T4" fmla="*/ 0 w 31750"/>
                <a:gd name="T5" fmla="*/ 29895 h 30479"/>
                <a:gd name="T6" fmla="*/ 31127 w 31750"/>
                <a:gd name="T7" fmla="*/ 29895 h 30479"/>
                <a:gd name="T8" fmla="*/ 31127 w 31750"/>
                <a:gd name="T9" fmla="*/ 0 h 30479"/>
              </a:gdLst>
              <a:ahLst/>
              <a:cxnLst>
                <a:cxn ang="0">
                  <a:pos x="T0" y="T1"/>
                </a:cxn>
                <a:cxn ang="0">
                  <a:pos x="T2" y="T3"/>
                </a:cxn>
                <a:cxn ang="0">
                  <a:pos x="T4" y="T5"/>
                </a:cxn>
                <a:cxn ang="0">
                  <a:pos x="T6" y="T7"/>
                </a:cxn>
                <a:cxn ang="0">
                  <a:pos x="T8" y="T9"/>
                </a:cxn>
              </a:cxnLst>
              <a:rect l="0" t="0" r="r" b="b"/>
              <a:pathLst>
                <a:path w="31750" h="30479">
                  <a:moveTo>
                    <a:pt x="31127" y="0"/>
                  </a:moveTo>
                  <a:lnTo>
                    <a:pt x="0" y="0"/>
                  </a:lnTo>
                  <a:lnTo>
                    <a:pt x="0" y="29895"/>
                  </a:lnTo>
                  <a:lnTo>
                    <a:pt x="31127" y="29895"/>
                  </a:lnTo>
                  <a:lnTo>
                    <a:pt x="31127"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1" name="object 25">
              <a:extLst>
                <a:ext uri="{FF2B5EF4-FFF2-40B4-BE49-F238E27FC236}">
                  <a16:creationId xmlns:a16="http://schemas.microsoft.com/office/drawing/2014/main" id="{F0812A26-86F0-F34C-9656-ED4AF3874C0B}"/>
                </a:ext>
              </a:extLst>
            </p:cNvPr>
            <p:cNvSpPr>
              <a:spLocks/>
            </p:cNvSpPr>
            <p:nvPr/>
          </p:nvSpPr>
          <p:spPr bwMode="auto">
            <a:xfrm>
              <a:off x="2342038" y="5190950"/>
              <a:ext cx="42203" cy="42203"/>
            </a:xfrm>
            <a:custGeom>
              <a:avLst/>
              <a:gdLst>
                <a:gd name="T0" fmla="*/ 31127 w 31750"/>
                <a:gd name="T1" fmla="*/ 0 h 30479"/>
                <a:gd name="T2" fmla="*/ 0 w 31750"/>
                <a:gd name="T3" fmla="*/ 0 h 30479"/>
                <a:gd name="T4" fmla="*/ 0 w 31750"/>
                <a:gd name="T5" fmla="*/ 29895 h 30479"/>
                <a:gd name="T6" fmla="*/ 31127 w 31750"/>
                <a:gd name="T7" fmla="*/ 29895 h 30479"/>
                <a:gd name="T8" fmla="*/ 31127 w 31750"/>
                <a:gd name="T9" fmla="*/ 0 h 30479"/>
              </a:gdLst>
              <a:ahLst/>
              <a:cxnLst>
                <a:cxn ang="0">
                  <a:pos x="T0" y="T1"/>
                </a:cxn>
                <a:cxn ang="0">
                  <a:pos x="T2" y="T3"/>
                </a:cxn>
                <a:cxn ang="0">
                  <a:pos x="T4" y="T5"/>
                </a:cxn>
                <a:cxn ang="0">
                  <a:pos x="T6" y="T7"/>
                </a:cxn>
                <a:cxn ang="0">
                  <a:pos x="T8" y="T9"/>
                </a:cxn>
              </a:cxnLst>
              <a:rect l="0" t="0" r="r" b="b"/>
              <a:pathLst>
                <a:path w="31750" h="30479">
                  <a:moveTo>
                    <a:pt x="31127" y="0"/>
                  </a:moveTo>
                  <a:lnTo>
                    <a:pt x="0" y="0"/>
                  </a:lnTo>
                  <a:lnTo>
                    <a:pt x="0" y="29895"/>
                  </a:lnTo>
                  <a:lnTo>
                    <a:pt x="31127" y="29895"/>
                  </a:lnTo>
                  <a:lnTo>
                    <a:pt x="31127"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2" name="object 26">
              <a:extLst>
                <a:ext uri="{FF2B5EF4-FFF2-40B4-BE49-F238E27FC236}">
                  <a16:creationId xmlns:a16="http://schemas.microsoft.com/office/drawing/2014/main" id="{EDACFAF9-884D-C148-BBAF-94E10DA3EF2D}"/>
                </a:ext>
              </a:extLst>
            </p:cNvPr>
            <p:cNvSpPr>
              <a:spLocks/>
            </p:cNvSpPr>
            <p:nvPr/>
          </p:nvSpPr>
          <p:spPr bwMode="auto">
            <a:xfrm>
              <a:off x="2065611" y="5190950"/>
              <a:ext cx="42203" cy="42203"/>
            </a:xfrm>
            <a:custGeom>
              <a:avLst/>
              <a:gdLst>
                <a:gd name="T0" fmla="*/ 31127 w 31750"/>
                <a:gd name="T1" fmla="*/ 0 h 30479"/>
                <a:gd name="T2" fmla="*/ 0 w 31750"/>
                <a:gd name="T3" fmla="*/ 0 h 30479"/>
                <a:gd name="T4" fmla="*/ 0 w 31750"/>
                <a:gd name="T5" fmla="*/ 29895 h 30479"/>
                <a:gd name="T6" fmla="*/ 31127 w 31750"/>
                <a:gd name="T7" fmla="*/ 29895 h 30479"/>
                <a:gd name="T8" fmla="*/ 31127 w 31750"/>
                <a:gd name="T9" fmla="*/ 0 h 30479"/>
              </a:gdLst>
              <a:ahLst/>
              <a:cxnLst>
                <a:cxn ang="0">
                  <a:pos x="T0" y="T1"/>
                </a:cxn>
                <a:cxn ang="0">
                  <a:pos x="T2" y="T3"/>
                </a:cxn>
                <a:cxn ang="0">
                  <a:pos x="T4" y="T5"/>
                </a:cxn>
                <a:cxn ang="0">
                  <a:pos x="T6" y="T7"/>
                </a:cxn>
                <a:cxn ang="0">
                  <a:pos x="T8" y="T9"/>
                </a:cxn>
              </a:cxnLst>
              <a:rect l="0" t="0" r="r" b="b"/>
              <a:pathLst>
                <a:path w="31750" h="30479">
                  <a:moveTo>
                    <a:pt x="31127" y="0"/>
                  </a:moveTo>
                  <a:lnTo>
                    <a:pt x="0" y="0"/>
                  </a:lnTo>
                  <a:lnTo>
                    <a:pt x="0" y="29895"/>
                  </a:lnTo>
                  <a:lnTo>
                    <a:pt x="31127" y="29895"/>
                  </a:lnTo>
                  <a:lnTo>
                    <a:pt x="31127"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3" name="object 27">
              <a:extLst>
                <a:ext uri="{FF2B5EF4-FFF2-40B4-BE49-F238E27FC236}">
                  <a16:creationId xmlns:a16="http://schemas.microsoft.com/office/drawing/2014/main" id="{45929F4B-D2DF-BE49-8803-7D4CF7F06D31}"/>
                </a:ext>
              </a:extLst>
            </p:cNvPr>
            <p:cNvSpPr>
              <a:spLocks/>
            </p:cNvSpPr>
            <p:nvPr/>
          </p:nvSpPr>
          <p:spPr bwMode="auto">
            <a:xfrm>
              <a:off x="2320937" y="5701604"/>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4" name="object 28">
              <a:extLst>
                <a:ext uri="{FF2B5EF4-FFF2-40B4-BE49-F238E27FC236}">
                  <a16:creationId xmlns:a16="http://schemas.microsoft.com/office/drawing/2014/main" id="{A57DB5DD-A212-C546-893F-BD29901AB4B0}"/>
                </a:ext>
              </a:extLst>
            </p:cNvPr>
            <p:cNvSpPr>
              <a:spLocks/>
            </p:cNvSpPr>
            <p:nvPr/>
          </p:nvSpPr>
          <p:spPr bwMode="auto">
            <a:xfrm>
              <a:off x="1768080" y="5171960"/>
              <a:ext cx="84406" cy="80186"/>
            </a:xfrm>
            <a:custGeom>
              <a:avLst/>
              <a:gdLst>
                <a:gd name="T0" fmla="*/ 62318 w 62865"/>
                <a:gd name="T1" fmla="*/ 0 h 60325"/>
                <a:gd name="T2" fmla="*/ 0 w 62865"/>
                <a:gd name="T3" fmla="*/ 0 h 60325"/>
                <a:gd name="T4" fmla="*/ 0 w 62865"/>
                <a:gd name="T5" fmla="*/ 59842 h 60325"/>
                <a:gd name="T6" fmla="*/ 62318 w 62865"/>
                <a:gd name="T7" fmla="*/ 59842 h 60325"/>
                <a:gd name="T8" fmla="*/ 62318 w 62865"/>
                <a:gd name="T9" fmla="*/ 0 h 60325"/>
              </a:gdLst>
              <a:ahLst/>
              <a:cxnLst>
                <a:cxn ang="0">
                  <a:pos x="T0" y="T1"/>
                </a:cxn>
                <a:cxn ang="0">
                  <a:pos x="T2" y="T3"/>
                </a:cxn>
                <a:cxn ang="0">
                  <a:pos x="T4" y="T5"/>
                </a:cxn>
                <a:cxn ang="0">
                  <a:pos x="T6" y="T7"/>
                </a:cxn>
                <a:cxn ang="0">
                  <a:pos x="T8" y="T9"/>
                </a:cxn>
              </a:cxnLst>
              <a:rect l="0" t="0" r="r" b="b"/>
              <a:pathLst>
                <a:path w="62865" h="60325">
                  <a:moveTo>
                    <a:pt x="62318" y="0"/>
                  </a:moveTo>
                  <a:lnTo>
                    <a:pt x="0" y="0"/>
                  </a:lnTo>
                  <a:lnTo>
                    <a:pt x="0" y="59842"/>
                  </a:lnTo>
                  <a:lnTo>
                    <a:pt x="62318" y="59842"/>
                  </a:lnTo>
                  <a:lnTo>
                    <a:pt x="62318"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5" name="object 29">
              <a:extLst>
                <a:ext uri="{FF2B5EF4-FFF2-40B4-BE49-F238E27FC236}">
                  <a16:creationId xmlns:a16="http://schemas.microsoft.com/office/drawing/2014/main" id="{81D6DC76-5A80-D44F-9D2F-FC08D5B60937}"/>
                </a:ext>
              </a:extLst>
            </p:cNvPr>
            <p:cNvSpPr>
              <a:spLocks/>
            </p:cNvSpPr>
            <p:nvPr/>
          </p:nvSpPr>
          <p:spPr bwMode="auto">
            <a:xfrm>
              <a:off x="2044508" y="5437837"/>
              <a:ext cx="84406" cy="80186"/>
            </a:xfrm>
            <a:custGeom>
              <a:avLst/>
              <a:gdLst>
                <a:gd name="T0" fmla="*/ 62331 w 62865"/>
                <a:gd name="T1" fmla="*/ 0 h 60325"/>
                <a:gd name="T2" fmla="*/ 0 w 62865"/>
                <a:gd name="T3" fmla="*/ 0 h 60325"/>
                <a:gd name="T4" fmla="*/ 0 w 62865"/>
                <a:gd name="T5" fmla="*/ 59842 h 60325"/>
                <a:gd name="T6" fmla="*/ 62331 w 62865"/>
                <a:gd name="T7" fmla="*/ 59842 h 60325"/>
                <a:gd name="T8" fmla="*/ 62331 w 62865"/>
                <a:gd name="T9" fmla="*/ 0 h 60325"/>
              </a:gdLst>
              <a:ahLst/>
              <a:cxnLst>
                <a:cxn ang="0">
                  <a:pos x="T0" y="T1"/>
                </a:cxn>
                <a:cxn ang="0">
                  <a:pos x="T2" y="T3"/>
                </a:cxn>
                <a:cxn ang="0">
                  <a:pos x="T4" y="T5"/>
                </a:cxn>
                <a:cxn ang="0">
                  <a:pos x="T6" y="T7"/>
                </a:cxn>
                <a:cxn ang="0">
                  <a:pos x="T8" y="T9"/>
                </a:cxn>
              </a:cxnLst>
              <a:rect l="0" t="0" r="r" b="b"/>
              <a:pathLst>
                <a:path w="62865"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6" name="object 30">
              <a:extLst>
                <a:ext uri="{FF2B5EF4-FFF2-40B4-BE49-F238E27FC236}">
                  <a16:creationId xmlns:a16="http://schemas.microsoft.com/office/drawing/2014/main" id="{8BE766FC-AB6C-614F-B82B-4CAE4C60CE99}"/>
                </a:ext>
              </a:extLst>
            </p:cNvPr>
            <p:cNvSpPr>
              <a:spLocks/>
            </p:cNvSpPr>
            <p:nvPr/>
          </p:nvSpPr>
          <p:spPr bwMode="auto">
            <a:xfrm>
              <a:off x="1749089" y="5701603"/>
              <a:ext cx="124498" cy="120278"/>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7" name="object 31">
              <a:extLst>
                <a:ext uri="{FF2B5EF4-FFF2-40B4-BE49-F238E27FC236}">
                  <a16:creationId xmlns:a16="http://schemas.microsoft.com/office/drawing/2014/main" id="{FB5557D4-42C7-BC4B-977B-0A723F2F63A2}"/>
                </a:ext>
              </a:extLst>
            </p:cNvPr>
            <p:cNvSpPr>
              <a:spLocks/>
            </p:cNvSpPr>
            <p:nvPr/>
          </p:nvSpPr>
          <p:spPr bwMode="auto">
            <a:xfrm>
              <a:off x="1749089" y="5416736"/>
              <a:ext cx="124498" cy="120277"/>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8" name="object 32">
              <a:extLst>
                <a:ext uri="{FF2B5EF4-FFF2-40B4-BE49-F238E27FC236}">
                  <a16:creationId xmlns:a16="http://schemas.microsoft.com/office/drawing/2014/main" id="{8E59C423-4D05-EE4D-9519-BC2C699449A5}"/>
                </a:ext>
              </a:extLst>
            </p:cNvPr>
            <p:cNvSpPr>
              <a:spLocks/>
            </p:cNvSpPr>
            <p:nvPr/>
          </p:nvSpPr>
          <p:spPr bwMode="auto">
            <a:xfrm>
              <a:off x="2812601" y="5190950"/>
              <a:ext cx="42203" cy="42203"/>
            </a:xfrm>
            <a:custGeom>
              <a:avLst/>
              <a:gdLst>
                <a:gd name="T0" fmla="*/ 31140 w 31750"/>
                <a:gd name="T1" fmla="*/ 0 h 30479"/>
                <a:gd name="T2" fmla="*/ 0 w 31750"/>
                <a:gd name="T3" fmla="*/ 0 h 30479"/>
                <a:gd name="T4" fmla="*/ 0 w 31750"/>
                <a:gd name="T5" fmla="*/ 29895 h 30479"/>
                <a:gd name="T6" fmla="*/ 31140 w 31750"/>
                <a:gd name="T7" fmla="*/ 29895 h 30479"/>
                <a:gd name="T8" fmla="*/ 31140 w 31750"/>
                <a:gd name="T9" fmla="*/ 0 h 30479"/>
              </a:gdLst>
              <a:ahLst/>
              <a:cxnLst>
                <a:cxn ang="0">
                  <a:pos x="T0" y="T1"/>
                </a:cxn>
                <a:cxn ang="0">
                  <a:pos x="T2" y="T3"/>
                </a:cxn>
                <a:cxn ang="0">
                  <a:pos x="T4" y="T5"/>
                </a:cxn>
                <a:cxn ang="0">
                  <a:pos x="T6" y="T7"/>
                </a:cxn>
                <a:cxn ang="0">
                  <a:pos x="T8" y="T9"/>
                </a:cxn>
              </a:cxnLst>
              <a:rect l="0" t="0" r="r" b="b"/>
              <a:pathLst>
                <a:path w="31750" h="30479">
                  <a:moveTo>
                    <a:pt x="31140" y="0"/>
                  </a:moveTo>
                  <a:lnTo>
                    <a:pt x="0" y="0"/>
                  </a:lnTo>
                  <a:lnTo>
                    <a:pt x="0" y="29895"/>
                  </a:lnTo>
                  <a:lnTo>
                    <a:pt x="31140" y="29895"/>
                  </a:lnTo>
                  <a:lnTo>
                    <a:pt x="31140"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19" name="object 33">
              <a:extLst>
                <a:ext uri="{FF2B5EF4-FFF2-40B4-BE49-F238E27FC236}">
                  <a16:creationId xmlns:a16="http://schemas.microsoft.com/office/drawing/2014/main" id="{C2127ED8-AEB6-DA45-B719-167E00CB6E30}"/>
                </a:ext>
              </a:extLst>
            </p:cNvPr>
            <p:cNvSpPr>
              <a:spLocks/>
            </p:cNvSpPr>
            <p:nvPr/>
          </p:nvSpPr>
          <p:spPr bwMode="auto">
            <a:xfrm>
              <a:off x="2791498" y="5701604"/>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0" name="object 34">
              <a:extLst>
                <a:ext uri="{FF2B5EF4-FFF2-40B4-BE49-F238E27FC236}">
                  <a16:creationId xmlns:a16="http://schemas.microsoft.com/office/drawing/2014/main" id="{55BCAAC9-EF56-7D4E-A24A-3C41563B4B87}"/>
                </a:ext>
              </a:extLst>
            </p:cNvPr>
            <p:cNvSpPr>
              <a:spLocks/>
            </p:cNvSpPr>
            <p:nvPr/>
          </p:nvSpPr>
          <p:spPr bwMode="auto">
            <a:xfrm>
              <a:off x="3061597" y="5948491"/>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1" name="object 35">
              <a:extLst>
                <a:ext uri="{FF2B5EF4-FFF2-40B4-BE49-F238E27FC236}">
                  <a16:creationId xmlns:a16="http://schemas.microsoft.com/office/drawing/2014/main" id="{192406CF-48FF-2F42-81C7-710A2B166C32}"/>
                </a:ext>
              </a:extLst>
            </p:cNvPr>
            <p:cNvSpPr>
              <a:spLocks/>
            </p:cNvSpPr>
            <p:nvPr/>
          </p:nvSpPr>
          <p:spPr bwMode="auto">
            <a:xfrm>
              <a:off x="3067927" y="5171960"/>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2" name="object 36">
              <a:extLst>
                <a:ext uri="{FF2B5EF4-FFF2-40B4-BE49-F238E27FC236}">
                  <a16:creationId xmlns:a16="http://schemas.microsoft.com/office/drawing/2014/main" id="{EC34598C-74FB-8145-B8C6-E1BD2B90CC70}"/>
                </a:ext>
              </a:extLst>
            </p:cNvPr>
            <p:cNvSpPr>
              <a:spLocks/>
            </p:cNvSpPr>
            <p:nvPr/>
          </p:nvSpPr>
          <p:spPr bwMode="auto">
            <a:xfrm>
              <a:off x="2791498" y="5437837"/>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3" name="object 37">
              <a:extLst>
                <a:ext uri="{FF2B5EF4-FFF2-40B4-BE49-F238E27FC236}">
                  <a16:creationId xmlns:a16="http://schemas.microsoft.com/office/drawing/2014/main" id="{69413169-0423-0449-B57E-8BDEE20FC0F8}"/>
                </a:ext>
              </a:extLst>
            </p:cNvPr>
            <p:cNvSpPr>
              <a:spLocks/>
            </p:cNvSpPr>
            <p:nvPr/>
          </p:nvSpPr>
          <p:spPr bwMode="auto">
            <a:xfrm>
              <a:off x="3046825" y="5701603"/>
              <a:ext cx="126609" cy="120278"/>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4" name="object 38">
              <a:extLst>
                <a:ext uri="{FF2B5EF4-FFF2-40B4-BE49-F238E27FC236}">
                  <a16:creationId xmlns:a16="http://schemas.microsoft.com/office/drawing/2014/main" id="{66033D66-F4E0-0342-9B2B-7916328F52C8}"/>
                </a:ext>
              </a:extLst>
            </p:cNvPr>
            <p:cNvSpPr>
              <a:spLocks/>
            </p:cNvSpPr>
            <p:nvPr/>
          </p:nvSpPr>
          <p:spPr bwMode="auto">
            <a:xfrm>
              <a:off x="3046825" y="5416736"/>
              <a:ext cx="126609" cy="120277"/>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5" name="object 39">
              <a:extLst>
                <a:ext uri="{FF2B5EF4-FFF2-40B4-BE49-F238E27FC236}">
                  <a16:creationId xmlns:a16="http://schemas.microsoft.com/office/drawing/2014/main" id="{C5D86376-00BF-6047-A4A5-6493F57E3B1D}"/>
                </a:ext>
              </a:extLst>
            </p:cNvPr>
            <p:cNvSpPr>
              <a:spLocks/>
            </p:cNvSpPr>
            <p:nvPr/>
          </p:nvSpPr>
          <p:spPr bwMode="auto">
            <a:xfrm>
              <a:off x="3344357" y="5171960"/>
              <a:ext cx="84406" cy="80186"/>
            </a:xfrm>
            <a:custGeom>
              <a:avLst/>
              <a:gdLst>
                <a:gd name="T0" fmla="*/ 62331 w 62864"/>
                <a:gd name="T1" fmla="*/ 0 h 60325"/>
                <a:gd name="T2" fmla="*/ 0 w 62864"/>
                <a:gd name="T3" fmla="*/ 0 h 60325"/>
                <a:gd name="T4" fmla="*/ 0 w 62864"/>
                <a:gd name="T5" fmla="*/ 59842 h 60325"/>
                <a:gd name="T6" fmla="*/ 62331 w 62864"/>
                <a:gd name="T7" fmla="*/ 59842 h 60325"/>
                <a:gd name="T8" fmla="*/ 62331 w 62864"/>
                <a:gd name="T9" fmla="*/ 0 h 60325"/>
              </a:gdLst>
              <a:ahLst/>
              <a:cxnLst>
                <a:cxn ang="0">
                  <a:pos x="T0" y="T1"/>
                </a:cxn>
                <a:cxn ang="0">
                  <a:pos x="T2" y="T3"/>
                </a:cxn>
                <a:cxn ang="0">
                  <a:pos x="T4" y="T5"/>
                </a:cxn>
                <a:cxn ang="0">
                  <a:pos x="T6" y="T7"/>
                </a:cxn>
                <a:cxn ang="0">
                  <a:pos x="T8" y="T9"/>
                </a:cxn>
              </a:cxnLst>
              <a:rect l="0" t="0" r="r" b="b"/>
              <a:pathLst>
                <a:path w="62864" h="60325">
                  <a:moveTo>
                    <a:pt x="62331" y="0"/>
                  </a:moveTo>
                  <a:lnTo>
                    <a:pt x="0" y="0"/>
                  </a:lnTo>
                  <a:lnTo>
                    <a:pt x="0" y="59842"/>
                  </a:lnTo>
                  <a:lnTo>
                    <a:pt x="62331" y="59842"/>
                  </a:lnTo>
                  <a:lnTo>
                    <a:pt x="62331"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6" name="object 40">
              <a:extLst>
                <a:ext uri="{FF2B5EF4-FFF2-40B4-BE49-F238E27FC236}">
                  <a16:creationId xmlns:a16="http://schemas.microsoft.com/office/drawing/2014/main" id="{371580D6-6B09-CE47-9171-4A66508241BF}"/>
                </a:ext>
              </a:extLst>
            </p:cNvPr>
            <p:cNvSpPr>
              <a:spLocks/>
            </p:cNvSpPr>
            <p:nvPr/>
          </p:nvSpPr>
          <p:spPr bwMode="auto">
            <a:xfrm>
              <a:off x="3323255" y="5701603"/>
              <a:ext cx="124498" cy="120278"/>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sp>
          <p:nvSpPr>
            <p:cNvPr id="127" name="object 41">
              <a:extLst>
                <a:ext uri="{FF2B5EF4-FFF2-40B4-BE49-F238E27FC236}">
                  <a16:creationId xmlns:a16="http://schemas.microsoft.com/office/drawing/2014/main" id="{B7A76DB4-E91F-2D41-A8CC-9F82A95557AC}"/>
                </a:ext>
              </a:extLst>
            </p:cNvPr>
            <p:cNvSpPr>
              <a:spLocks/>
            </p:cNvSpPr>
            <p:nvPr/>
          </p:nvSpPr>
          <p:spPr bwMode="auto">
            <a:xfrm>
              <a:off x="3323255" y="5416736"/>
              <a:ext cx="124498" cy="120277"/>
            </a:xfrm>
            <a:custGeom>
              <a:avLst/>
              <a:gdLst>
                <a:gd name="T0" fmla="*/ 93459 w 93980"/>
                <a:gd name="T1" fmla="*/ 0 h 90170"/>
                <a:gd name="T2" fmla="*/ 0 w 93980"/>
                <a:gd name="T3" fmla="*/ 0 h 90170"/>
                <a:gd name="T4" fmla="*/ 0 w 93980"/>
                <a:gd name="T5" fmla="*/ 89738 h 90170"/>
                <a:gd name="T6" fmla="*/ 93459 w 93980"/>
                <a:gd name="T7" fmla="*/ 89738 h 90170"/>
                <a:gd name="T8" fmla="*/ 93459 w 93980"/>
                <a:gd name="T9" fmla="*/ 0 h 90170"/>
              </a:gdLst>
              <a:ahLst/>
              <a:cxnLst>
                <a:cxn ang="0">
                  <a:pos x="T0" y="T1"/>
                </a:cxn>
                <a:cxn ang="0">
                  <a:pos x="T2" y="T3"/>
                </a:cxn>
                <a:cxn ang="0">
                  <a:pos x="T4" y="T5"/>
                </a:cxn>
                <a:cxn ang="0">
                  <a:pos x="T6" y="T7"/>
                </a:cxn>
                <a:cxn ang="0">
                  <a:pos x="T8" y="T9"/>
                </a:cxn>
              </a:cxnLst>
              <a:rect l="0" t="0" r="r" b="b"/>
              <a:pathLst>
                <a:path w="93980" h="90170">
                  <a:moveTo>
                    <a:pt x="93459" y="0"/>
                  </a:moveTo>
                  <a:lnTo>
                    <a:pt x="0" y="0"/>
                  </a:lnTo>
                  <a:lnTo>
                    <a:pt x="0" y="89738"/>
                  </a:lnTo>
                  <a:lnTo>
                    <a:pt x="93459" y="89738"/>
                  </a:lnTo>
                  <a:lnTo>
                    <a:pt x="93459" y="0"/>
                  </a:lnTo>
                  <a:close/>
                </a:path>
              </a:pathLst>
            </a:custGeom>
            <a:solidFill>
              <a:srgbClr val="F0F0F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1216782" eaLnBrk="0" fontAlgn="base" hangingPunct="0">
                <a:spcBef>
                  <a:spcPct val="0"/>
                </a:spcBef>
                <a:spcAft>
                  <a:spcPct val="0"/>
                </a:spcAft>
                <a:defRPr/>
              </a:pPr>
              <a:endParaRPr lang="en-US" sz="2396" dirty="0">
                <a:solidFill>
                  <a:prstClr val="black"/>
                </a:solidFill>
                <a:latin typeface="+mn-lt"/>
                <a:ea typeface="Taub Sans" pitchFamily="2" charset="0"/>
                <a:cs typeface="Helvetica"/>
              </a:endParaRPr>
            </a:p>
          </p:txBody>
        </p:sp>
      </p:grpSp>
    </p:spTree>
    <p:extLst>
      <p:ext uri="{BB962C8B-B14F-4D97-AF65-F5344CB8AC3E}">
        <p14:creationId xmlns:p14="http://schemas.microsoft.com/office/powerpoint/2010/main" val="35083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debar: Headline + Conten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83452442-6CB6-6449-A0D7-F1199058BECF}"/>
              </a:ext>
            </a:extLst>
          </p:cNvPr>
          <p:cNvSpPr/>
          <p:nvPr userDrawn="1"/>
        </p:nvSpPr>
        <p:spPr>
          <a:xfrm>
            <a:off x="0" y="0"/>
            <a:ext cx="299930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451" dirty="0">
              <a:latin typeface="Taub Sans" pitchFamily="2" charset="0"/>
              <a:ea typeface="Taub Sans" pitchFamily="2" charset="0"/>
            </a:endParaRPr>
          </a:p>
        </p:txBody>
      </p:sp>
      <p:graphicFrame>
        <p:nvGraphicFramePr>
          <p:cNvPr id="4" name="Object 3" hidden="1">
            <a:extLst>
              <a:ext uri="{FF2B5EF4-FFF2-40B4-BE49-F238E27FC236}">
                <a16:creationId xmlns:a16="http://schemas.microsoft.com/office/drawing/2014/main" id="{D1B88D10-4521-467B-A97E-DFD8CEC274B2}"/>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D1B88D10-4521-467B-A97E-DFD8CEC274B2}"/>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D49C5F0-DEC6-4E5A-8369-5DB5B3A32836}"/>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77807" y="525799"/>
            <a:ext cx="1832416" cy="2873093"/>
          </a:xfrm>
        </p:spPr>
        <p:txBody>
          <a:bodyPr/>
          <a:lstStyle>
            <a:lvl1pPr>
              <a:defRPr b="0" i="0">
                <a:solidFill>
                  <a:schemeClr val="tx2"/>
                </a:solidFill>
                <a:latin typeface="Taub Sans" pitchFamily="2" charset="0"/>
                <a:ea typeface="Taub Sans" pitchFamily="2" charset="0"/>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hasCustomPrompt="1"/>
          </p:nvPr>
        </p:nvSpPr>
        <p:spPr>
          <a:xfrm>
            <a:off x="577805" y="2799185"/>
            <a:ext cx="1874665" cy="3382159"/>
          </a:xfrm>
        </p:spPr>
        <p:txBody>
          <a:bodyPr>
            <a:noAutofit/>
          </a:bodyPr>
          <a:lstStyle>
            <a:lvl1pPr>
              <a:lnSpc>
                <a:spcPct val="100000"/>
              </a:lnSpc>
              <a:spcBef>
                <a:spcPts val="800"/>
              </a:spcBef>
              <a:spcAft>
                <a:spcPts val="1599"/>
              </a:spcAft>
              <a:defRPr>
                <a:solidFill>
                  <a:schemeClr val="bg1"/>
                </a:solidFill>
                <a:latin typeface="Taub Sans" pitchFamily="2" charset="0"/>
                <a:ea typeface="Taub Sans" pitchFamily="2" charset="0"/>
              </a:defRPr>
            </a:lvl1pPr>
            <a:lvl2pPr>
              <a:lnSpc>
                <a:spcPct val="100000"/>
              </a:lnSpc>
              <a:defRPr>
                <a:solidFill>
                  <a:schemeClr val="bg1"/>
                </a:solidFill>
                <a:latin typeface="Taub Sans" pitchFamily="2" charset="0"/>
                <a:ea typeface="Taub Sans" pitchFamily="2" charset="0"/>
              </a:defRPr>
            </a:lvl2pPr>
            <a:lvl3pPr>
              <a:lnSpc>
                <a:spcPct val="100000"/>
              </a:lnSpc>
              <a:defRPr>
                <a:solidFill>
                  <a:schemeClr val="bg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bg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bg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Footer Placeholder 16">
            <a:extLst>
              <a:ext uri="{FF2B5EF4-FFF2-40B4-BE49-F238E27FC236}">
                <a16:creationId xmlns:a16="http://schemas.microsoft.com/office/drawing/2014/main" id="{5132FD08-4AA4-4235-82A4-E8D7810E01DE}"/>
              </a:ext>
            </a:extLst>
          </p:cNvPr>
          <p:cNvSpPr>
            <a:spLocks noGrp="1"/>
          </p:cNvSpPr>
          <p:nvPr>
            <p:ph type="ftr" sz="quarter" idx="17"/>
          </p:nvPr>
        </p:nvSpPr>
        <p:spPr>
          <a:xfrm>
            <a:off x="3344083" y="6518862"/>
            <a:ext cx="5423460" cy="164172"/>
          </a:xfrm>
        </p:spPr>
        <p:txBody>
          <a:bodyPr/>
          <a:lstStyle>
            <a:lvl1pPr>
              <a:defRPr>
                <a:latin typeface="Taub Sans" pitchFamily="2" charset="0"/>
                <a:ea typeface="Taub Sans" pitchFamily="2" charset="0"/>
              </a:defRPr>
            </a:lvl1pPr>
          </a:lstStyle>
          <a:p>
            <a:r>
              <a:rPr lang="en-US" dirty="0"/>
              <a:t>Footer in sentence case</a:t>
            </a:r>
          </a:p>
        </p:txBody>
      </p:sp>
      <p:sp>
        <p:nvSpPr>
          <p:cNvPr id="22" name="ADP MAS Executive Overview…">
            <a:extLst>
              <a:ext uri="{FF2B5EF4-FFF2-40B4-BE49-F238E27FC236}">
                <a16:creationId xmlns:a16="http://schemas.microsoft.com/office/drawing/2014/main" id="{F65E0D02-1611-8A43-8E98-B1874B0467F9}"/>
              </a:ext>
            </a:extLst>
          </p:cNvPr>
          <p:cNvSpPr txBox="1"/>
          <p:nvPr userDrawn="1"/>
        </p:nvSpPr>
        <p:spPr>
          <a:xfrm>
            <a:off x="512065" y="6559416"/>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Taub Sans" pitchFamily="2" charset="0"/>
                <a:ea typeface="Taub Sans" pitchFamily="2" charset="0"/>
              </a:rPr>
              <a:t>Copyright © 2021 ADP, Inc. Proprietary and Confidential.</a:t>
            </a:r>
          </a:p>
        </p:txBody>
      </p:sp>
    </p:spTree>
    <p:extLst>
      <p:ext uri="{BB962C8B-B14F-4D97-AF65-F5344CB8AC3E}">
        <p14:creationId xmlns:p14="http://schemas.microsoft.com/office/powerpoint/2010/main" val="173485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debar: Headline + Subhead + Content">
    <p:bg>
      <p:bgPr>
        <a:solidFill>
          <a:schemeClr val="accent6"/>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6A1CB95-50AC-4F16-BA01-FFD192970A19}"/>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86A1CB95-50AC-4F16-BA01-FFD192970A19}"/>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2D7A326-D180-4AB7-9AF4-B10B7926289C}"/>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2021365" y="377954"/>
            <a:ext cx="8488140"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hasCustomPrompt="1"/>
          </p:nvPr>
        </p:nvSpPr>
        <p:spPr>
          <a:xfrm>
            <a:off x="512063" y="1914143"/>
            <a:ext cx="4572000" cy="4267200"/>
          </a:xfrm>
        </p:spPr>
        <p:txBody>
          <a:bodyPr>
            <a:noAutofit/>
          </a:bodyPr>
          <a:lstStyle>
            <a:lvl1pPr>
              <a:lnSpc>
                <a:spcPct val="100000"/>
              </a:lnSpc>
              <a:spcBef>
                <a:spcPts val="800"/>
              </a:spcBef>
              <a:spcAft>
                <a:spcPts val="1599"/>
              </a:spcAft>
              <a:defRPr>
                <a:solidFill>
                  <a:schemeClr val="bg1"/>
                </a:solidFill>
                <a:latin typeface="Taub Sans" pitchFamily="2" charset="0"/>
                <a:ea typeface="Taub Sans" pitchFamily="2" charset="0"/>
              </a:defRPr>
            </a:lvl1pPr>
            <a:lvl2pPr>
              <a:lnSpc>
                <a:spcPct val="100000"/>
              </a:lnSpc>
              <a:defRPr>
                <a:solidFill>
                  <a:schemeClr val="bg1"/>
                </a:solidFill>
                <a:latin typeface="Taub Sans" pitchFamily="2" charset="0"/>
                <a:ea typeface="Taub Sans" pitchFamily="2" charset="0"/>
              </a:defRPr>
            </a:lvl2pPr>
            <a:lvl3pPr>
              <a:lnSpc>
                <a:spcPct val="100000"/>
              </a:lnSpc>
              <a:defRPr>
                <a:solidFill>
                  <a:schemeClr val="bg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bg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bg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6" name="Straight Connector 15">
            <a:extLst>
              <a:ext uri="{FF2B5EF4-FFF2-40B4-BE49-F238E27FC236}">
                <a16:creationId xmlns:a16="http://schemas.microsoft.com/office/drawing/2014/main" id="{6A29613E-6BB3-4E88-B348-23BC1F1D7D26}"/>
              </a:ext>
            </a:extLst>
          </p:cNvPr>
          <p:cNvCxnSpPr>
            <a:cxnSpLocks/>
          </p:cNvCxnSpPr>
          <p:nvPr userDrawn="1"/>
        </p:nvCxnSpPr>
        <p:spPr>
          <a:xfrm>
            <a:off x="0" y="1538840"/>
            <a:ext cx="12192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0">
            <a:extLst>
              <a:ext uri="{FF2B5EF4-FFF2-40B4-BE49-F238E27FC236}">
                <a16:creationId xmlns:a16="http://schemas.microsoft.com/office/drawing/2014/main" id="{0A54FF86-610D-495E-8CED-0D764DBC47C3}"/>
              </a:ext>
            </a:extLst>
          </p:cNvPr>
          <p:cNvSpPr>
            <a:spLocks noGrp="1"/>
          </p:cNvSpPr>
          <p:nvPr>
            <p:ph type="body" sz="quarter" idx="12" hasCustomPrompt="1"/>
          </p:nvPr>
        </p:nvSpPr>
        <p:spPr>
          <a:xfrm>
            <a:off x="2021365" y="917575"/>
            <a:ext cx="8488140" cy="366255"/>
          </a:xfrm>
        </p:spPr>
        <p:txBody>
          <a:bodyPr/>
          <a:lstStyle>
            <a:lvl1pPr>
              <a:defRPr sz="2399" b="0" i="0">
                <a:solidFill>
                  <a:schemeClr val="tx2"/>
                </a:solidFill>
                <a:latin typeface="Taub Sans" pitchFamily="2" charset="0"/>
                <a:ea typeface="Taub Sans" pitchFamily="2" charset="0"/>
              </a:defRPr>
            </a:lvl1pPr>
            <a:lvl4pPr>
              <a:defRPr/>
            </a:lvl4pPr>
          </a:lstStyle>
          <a:p>
            <a:pPr lvl="0"/>
            <a:r>
              <a:rPr lang="en-US" dirty="0"/>
              <a:t>Subtitle in sentence case, 18-pt</a:t>
            </a:r>
          </a:p>
        </p:txBody>
      </p:sp>
      <p:grpSp>
        <p:nvGrpSpPr>
          <p:cNvPr id="15" name="Gráfico 136">
            <a:extLst>
              <a:ext uri="{FF2B5EF4-FFF2-40B4-BE49-F238E27FC236}">
                <a16:creationId xmlns:a16="http://schemas.microsoft.com/office/drawing/2014/main" id="{A881097C-1B91-F94D-AEBA-E8EB2EA5F4CF}"/>
              </a:ext>
            </a:extLst>
          </p:cNvPr>
          <p:cNvGrpSpPr/>
          <p:nvPr userDrawn="1"/>
        </p:nvGrpSpPr>
        <p:grpSpPr>
          <a:xfrm>
            <a:off x="1" y="-11188"/>
            <a:ext cx="1471244" cy="1472088"/>
            <a:chOff x="4405598" y="2676905"/>
            <a:chExt cx="400526" cy="400431"/>
          </a:xfrm>
          <a:solidFill>
            <a:schemeClr val="tx2"/>
          </a:solidFill>
        </p:grpSpPr>
        <p:sp>
          <p:nvSpPr>
            <p:cNvPr id="22" name="Forma Livre: Forma 31">
              <a:extLst>
                <a:ext uri="{FF2B5EF4-FFF2-40B4-BE49-F238E27FC236}">
                  <a16:creationId xmlns:a16="http://schemas.microsoft.com/office/drawing/2014/main" id="{5DBECA5C-209E-AF49-AEA4-C6D0A53807F4}"/>
                </a:ext>
              </a:extLst>
            </p:cNvPr>
            <p:cNvSpPr/>
            <p:nvPr/>
          </p:nvSpPr>
          <p:spPr>
            <a:xfrm>
              <a:off x="4405598" y="2676906"/>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3" name="Forma Livre: Forma 32">
              <a:extLst>
                <a:ext uri="{FF2B5EF4-FFF2-40B4-BE49-F238E27FC236}">
                  <a16:creationId xmlns:a16="http://schemas.microsoft.com/office/drawing/2014/main" id="{6D32288D-2516-C745-95BB-C5CCE8C8726E}"/>
                </a:ext>
              </a:extLst>
            </p:cNvPr>
            <p:cNvSpPr/>
            <p:nvPr/>
          </p:nvSpPr>
          <p:spPr>
            <a:xfrm>
              <a:off x="4527422" y="2676905"/>
              <a:ext cx="49720" cy="57149"/>
            </a:xfrm>
            <a:custGeom>
              <a:avLst/>
              <a:gdLst>
                <a:gd name="connsiteX0" fmla="*/ 45339 w 49720"/>
                <a:gd name="connsiteY0" fmla="*/ 57150 h 57149"/>
                <a:gd name="connsiteX1" fmla="*/ 0 w 49720"/>
                <a:gd name="connsiteY1" fmla="*/ 52864 h 57149"/>
                <a:gd name="connsiteX2" fmla="*/ 4382 w 49720"/>
                <a:gd name="connsiteY2" fmla="*/ 0 h 57149"/>
                <a:gd name="connsiteX3" fmla="*/ 49721 w 49720"/>
                <a:gd name="connsiteY3" fmla="*/ 4286 h 57149"/>
              </a:gdLst>
              <a:ahLst/>
              <a:cxnLst>
                <a:cxn ang="0">
                  <a:pos x="connsiteX0" y="connsiteY0"/>
                </a:cxn>
                <a:cxn ang="0">
                  <a:pos x="connsiteX1" y="connsiteY1"/>
                </a:cxn>
                <a:cxn ang="0">
                  <a:pos x="connsiteX2" y="connsiteY2"/>
                </a:cxn>
                <a:cxn ang="0">
                  <a:pos x="connsiteX3" y="connsiteY3"/>
                </a:cxn>
              </a:cxnLst>
              <a:rect l="l" t="t" r="r" b="b"/>
              <a:pathLst>
                <a:path w="49720" h="57149">
                  <a:moveTo>
                    <a:pt x="45339" y="57150"/>
                  </a:moveTo>
                  <a:lnTo>
                    <a:pt x="0" y="52864"/>
                  </a:lnTo>
                  <a:lnTo>
                    <a:pt x="4382" y="0"/>
                  </a:lnTo>
                  <a:lnTo>
                    <a:pt x="49721" y="428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4" name="Forma Livre: Forma 33">
              <a:extLst>
                <a:ext uri="{FF2B5EF4-FFF2-40B4-BE49-F238E27FC236}">
                  <a16:creationId xmlns:a16="http://schemas.microsoft.com/office/drawing/2014/main" id="{53E2FECE-BB6F-1341-A977-EC857890A83F}"/>
                </a:ext>
              </a:extLst>
            </p:cNvPr>
            <p:cNvSpPr/>
            <p:nvPr/>
          </p:nvSpPr>
          <p:spPr>
            <a:xfrm>
              <a:off x="4648009" y="2676905"/>
              <a:ext cx="43243" cy="57149"/>
            </a:xfrm>
            <a:custGeom>
              <a:avLst/>
              <a:gdLst>
                <a:gd name="connsiteX0" fmla="*/ 35623 w 43243"/>
                <a:gd name="connsiteY0" fmla="*/ 57150 h 57149"/>
                <a:gd name="connsiteX1" fmla="*/ 0 w 43243"/>
                <a:gd name="connsiteY1" fmla="*/ 49721 h 57149"/>
                <a:gd name="connsiteX2" fmla="*/ 7620 w 43243"/>
                <a:gd name="connsiteY2" fmla="*/ 0 h 57149"/>
                <a:gd name="connsiteX3" fmla="*/ 43244 w 43243"/>
                <a:gd name="connsiteY3" fmla="*/ 7430 h 57149"/>
              </a:gdLst>
              <a:ahLst/>
              <a:cxnLst>
                <a:cxn ang="0">
                  <a:pos x="connsiteX0" y="connsiteY0"/>
                </a:cxn>
                <a:cxn ang="0">
                  <a:pos x="connsiteX1" y="connsiteY1"/>
                </a:cxn>
                <a:cxn ang="0">
                  <a:pos x="connsiteX2" y="connsiteY2"/>
                </a:cxn>
                <a:cxn ang="0">
                  <a:pos x="connsiteX3" y="connsiteY3"/>
                </a:cxn>
              </a:cxnLst>
              <a:rect l="l" t="t" r="r" b="b"/>
              <a:pathLst>
                <a:path w="43243" h="57149">
                  <a:moveTo>
                    <a:pt x="35623" y="57150"/>
                  </a:moveTo>
                  <a:lnTo>
                    <a:pt x="0" y="49721"/>
                  </a:lnTo>
                  <a:lnTo>
                    <a:pt x="7620" y="0"/>
                  </a:lnTo>
                  <a:lnTo>
                    <a:pt x="43244" y="7430"/>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5" name="Forma Livre: Forma 34">
              <a:extLst>
                <a:ext uri="{FF2B5EF4-FFF2-40B4-BE49-F238E27FC236}">
                  <a16:creationId xmlns:a16="http://schemas.microsoft.com/office/drawing/2014/main" id="{99B0190C-B354-BB4A-9084-36A587CC9657}"/>
                </a:ext>
              </a:extLst>
            </p:cNvPr>
            <p:cNvSpPr/>
            <p:nvPr/>
          </p:nvSpPr>
          <p:spPr>
            <a:xfrm>
              <a:off x="4767834" y="2676905"/>
              <a:ext cx="38290" cy="57149"/>
            </a:xfrm>
            <a:custGeom>
              <a:avLst/>
              <a:gdLst>
                <a:gd name="connsiteX0" fmla="*/ 28099 w 38290"/>
                <a:gd name="connsiteY0" fmla="*/ 57150 h 57149"/>
                <a:gd name="connsiteX1" fmla="*/ 0 w 38290"/>
                <a:gd name="connsiteY1" fmla="*/ 47244 h 57149"/>
                <a:gd name="connsiteX2" fmla="*/ 10192 w 38290"/>
                <a:gd name="connsiteY2" fmla="*/ 0 h 57149"/>
                <a:gd name="connsiteX3" fmla="*/ 38291 w 38290"/>
                <a:gd name="connsiteY3" fmla="*/ 9906 h 57149"/>
              </a:gdLst>
              <a:ahLst/>
              <a:cxnLst>
                <a:cxn ang="0">
                  <a:pos x="connsiteX0" y="connsiteY0"/>
                </a:cxn>
                <a:cxn ang="0">
                  <a:pos x="connsiteX1" y="connsiteY1"/>
                </a:cxn>
                <a:cxn ang="0">
                  <a:pos x="connsiteX2" y="connsiteY2"/>
                </a:cxn>
                <a:cxn ang="0">
                  <a:pos x="connsiteX3" y="connsiteY3"/>
                </a:cxn>
              </a:cxnLst>
              <a:rect l="l" t="t" r="r" b="b"/>
              <a:pathLst>
                <a:path w="38290" h="57149">
                  <a:moveTo>
                    <a:pt x="28099" y="57150"/>
                  </a:moveTo>
                  <a:lnTo>
                    <a:pt x="0" y="47244"/>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6" name="Forma Livre: Forma 35">
              <a:extLst>
                <a:ext uri="{FF2B5EF4-FFF2-40B4-BE49-F238E27FC236}">
                  <a16:creationId xmlns:a16="http://schemas.microsoft.com/office/drawing/2014/main" id="{3F3611D7-5632-EB41-9876-3F6ABDFC1037}"/>
                </a:ext>
              </a:extLst>
            </p:cNvPr>
            <p:cNvSpPr/>
            <p:nvPr/>
          </p:nvSpPr>
          <p:spPr>
            <a:xfrm>
              <a:off x="4405598" y="2791301"/>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7" name="Forma Livre: Forma 36">
              <a:extLst>
                <a:ext uri="{FF2B5EF4-FFF2-40B4-BE49-F238E27FC236}">
                  <a16:creationId xmlns:a16="http://schemas.microsoft.com/office/drawing/2014/main" id="{055D3441-2505-2D4A-B93A-D94F8E348665}"/>
                </a:ext>
              </a:extLst>
            </p:cNvPr>
            <p:cNvSpPr/>
            <p:nvPr/>
          </p:nvSpPr>
          <p:spPr>
            <a:xfrm>
              <a:off x="4527422" y="2791301"/>
              <a:ext cx="49720" cy="57149"/>
            </a:xfrm>
            <a:custGeom>
              <a:avLst/>
              <a:gdLst>
                <a:gd name="connsiteX0" fmla="*/ 45339 w 49720"/>
                <a:gd name="connsiteY0" fmla="*/ 57150 h 57149"/>
                <a:gd name="connsiteX1" fmla="*/ 0 w 49720"/>
                <a:gd name="connsiteY1" fmla="*/ 52864 h 57149"/>
                <a:gd name="connsiteX2" fmla="*/ 4382 w 49720"/>
                <a:gd name="connsiteY2" fmla="*/ 0 h 57149"/>
                <a:gd name="connsiteX3" fmla="*/ 49721 w 49720"/>
                <a:gd name="connsiteY3" fmla="*/ 4286 h 57149"/>
              </a:gdLst>
              <a:ahLst/>
              <a:cxnLst>
                <a:cxn ang="0">
                  <a:pos x="connsiteX0" y="connsiteY0"/>
                </a:cxn>
                <a:cxn ang="0">
                  <a:pos x="connsiteX1" y="connsiteY1"/>
                </a:cxn>
                <a:cxn ang="0">
                  <a:pos x="connsiteX2" y="connsiteY2"/>
                </a:cxn>
                <a:cxn ang="0">
                  <a:pos x="connsiteX3" y="connsiteY3"/>
                </a:cxn>
              </a:cxnLst>
              <a:rect l="l" t="t" r="r" b="b"/>
              <a:pathLst>
                <a:path w="49720" h="57149">
                  <a:moveTo>
                    <a:pt x="45339" y="57150"/>
                  </a:moveTo>
                  <a:lnTo>
                    <a:pt x="0" y="52864"/>
                  </a:lnTo>
                  <a:lnTo>
                    <a:pt x="4382" y="0"/>
                  </a:lnTo>
                  <a:lnTo>
                    <a:pt x="49721" y="428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8" name="Forma Livre: Forma 37">
              <a:extLst>
                <a:ext uri="{FF2B5EF4-FFF2-40B4-BE49-F238E27FC236}">
                  <a16:creationId xmlns:a16="http://schemas.microsoft.com/office/drawing/2014/main" id="{1ACB34B1-65DA-F342-84AD-F2D1D0AB0412}"/>
                </a:ext>
              </a:extLst>
            </p:cNvPr>
            <p:cNvSpPr/>
            <p:nvPr/>
          </p:nvSpPr>
          <p:spPr>
            <a:xfrm>
              <a:off x="4648009" y="2791301"/>
              <a:ext cx="43243" cy="57149"/>
            </a:xfrm>
            <a:custGeom>
              <a:avLst/>
              <a:gdLst>
                <a:gd name="connsiteX0" fmla="*/ 35623 w 43243"/>
                <a:gd name="connsiteY0" fmla="*/ 57150 h 57149"/>
                <a:gd name="connsiteX1" fmla="*/ 0 w 43243"/>
                <a:gd name="connsiteY1" fmla="*/ 49721 h 57149"/>
                <a:gd name="connsiteX2" fmla="*/ 7620 w 43243"/>
                <a:gd name="connsiteY2" fmla="*/ 0 h 57149"/>
                <a:gd name="connsiteX3" fmla="*/ 43244 w 43243"/>
                <a:gd name="connsiteY3" fmla="*/ 7429 h 57149"/>
              </a:gdLst>
              <a:ahLst/>
              <a:cxnLst>
                <a:cxn ang="0">
                  <a:pos x="connsiteX0" y="connsiteY0"/>
                </a:cxn>
                <a:cxn ang="0">
                  <a:pos x="connsiteX1" y="connsiteY1"/>
                </a:cxn>
                <a:cxn ang="0">
                  <a:pos x="connsiteX2" y="connsiteY2"/>
                </a:cxn>
                <a:cxn ang="0">
                  <a:pos x="connsiteX3" y="connsiteY3"/>
                </a:cxn>
              </a:cxnLst>
              <a:rect l="l" t="t" r="r" b="b"/>
              <a:pathLst>
                <a:path w="43243" h="57149">
                  <a:moveTo>
                    <a:pt x="35623" y="57150"/>
                  </a:moveTo>
                  <a:lnTo>
                    <a:pt x="0" y="49721"/>
                  </a:lnTo>
                  <a:lnTo>
                    <a:pt x="7620" y="0"/>
                  </a:lnTo>
                  <a:lnTo>
                    <a:pt x="43244" y="7429"/>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9" name="Forma Livre: Forma 38">
              <a:extLst>
                <a:ext uri="{FF2B5EF4-FFF2-40B4-BE49-F238E27FC236}">
                  <a16:creationId xmlns:a16="http://schemas.microsoft.com/office/drawing/2014/main" id="{E275D3D3-73FF-5542-A51F-8C69DD9D2655}"/>
                </a:ext>
              </a:extLst>
            </p:cNvPr>
            <p:cNvSpPr/>
            <p:nvPr/>
          </p:nvSpPr>
          <p:spPr>
            <a:xfrm>
              <a:off x="4767834" y="2791301"/>
              <a:ext cx="38290" cy="57149"/>
            </a:xfrm>
            <a:custGeom>
              <a:avLst/>
              <a:gdLst>
                <a:gd name="connsiteX0" fmla="*/ 28099 w 38290"/>
                <a:gd name="connsiteY0" fmla="*/ 57150 h 57149"/>
                <a:gd name="connsiteX1" fmla="*/ 0 w 38290"/>
                <a:gd name="connsiteY1" fmla="*/ 47244 h 57149"/>
                <a:gd name="connsiteX2" fmla="*/ 10192 w 38290"/>
                <a:gd name="connsiteY2" fmla="*/ 0 h 57149"/>
                <a:gd name="connsiteX3" fmla="*/ 38291 w 38290"/>
                <a:gd name="connsiteY3" fmla="*/ 9906 h 57149"/>
              </a:gdLst>
              <a:ahLst/>
              <a:cxnLst>
                <a:cxn ang="0">
                  <a:pos x="connsiteX0" y="connsiteY0"/>
                </a:cxn>
                <a:cxn ang="0">
                  <a:pos x="connsiteX1" y="connsiteY1"/>
                </a:cxn>
                <a:cxn ang="0">
                  <a:pos x="connsiteX2" y="connsiteY2"/>
                </a:cxn>
                <a:cxn ang="0">
                  <a:pos x="connsiteX3" y="connsiteY3"/>
                </a:cxn>
              </a:cxnLst>
              <a:rect l="l" t="t" r="r" b="b"/>
              <a:pathLst>
                <a:path w="38290" h="57149">
                  <a:moveTo>
                    <a:pt x="28099" y="57150"/>
                  </a:moveTo>
                  <a:lnTo>
                    <a:pt x="0" y="47244"/>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0" name="Forma Livre: Forma 39">
              <a:extLst>
                <a:ext uri="{FF2B5EF4-FFF2-40B4-BE49-F238E27FC236}">
                  <a16:creationId xmlns:a16="http://schemas.microsoft.com/office/drawing/2014/main" id="{10487EC4-5D5C-984E-BE13-84C16611D6D7}"/>
                </a:ext>
              </a:extLst>
            </p:cNvPr>
            <p:cNvSpPr/>
            <p:nvPr/>
          </p:nvSpPr>
          <p:spPr>
            <a:xfrm>
              <a:off x="4405598" y="2905696"/>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1" name="Forma Livre: Forma 40">
              <a:extLst>
                <a:ext uri="{FF2B5EF4-FFF2-40B4-BE49-F238E27FC236}">
                  <a16:creationId xmlns:a16="http://schemas.microsoft.com/office/drawing/2014/main" id="{CA21A6F3-52D5-F348-9FF6-54EF120D8C71}"/>
                </a:ext>
              </a:extLst>
            </p:cNvPr>
            <p:cNvSpPr/>
            <p:nvPr/>
          </p:nvSpPr>
          <p:spPr>
            <a:xfrm>
              <a:off x="4527422" y="2905696"/>
              <a:ext cx="49720" cy="57245"/>
            </a:xfrm>
            <a:custGeom>
              <a:avLst/>
              <a:gdLst>
                <a:gd name="connsiteX0" fmla="*/ 45339 w 49720"/>
                <a:gd name="connsiteY0" fmla="*/ 57245 h 57245"/>
                <a:gd name="connsiteX1" fmla="*/ 0 w 49720"/>
                <a:gd name="connsiteY1" fmla="*/ 52959 h 57245"/>
                <a:gd name="connsiteX2" fmla="*/ 4382 w 49720"/>
                <a:gd name="connsiteY2" fmla="*/ 0 h 57245"/>
                <a:gd name="connsiteX3" fmla="*/ 49721 w 49720"/>
                <a:gd name="connsiteY3" fmla="*/ 4286 h 57245"/>
              </a:gdLst>
              <a:ahLst/>
              <a:cxnLst>
                <a:cxn ang="0">
                  <a:pos x="connsiteX0" y="connsiteY0"/>
                </a:cxn>
                <a:cxn ang="0">
                  <a:pos x="connsiteX1" y="connsiteY1"/>
                </a:cxn>
                <a:cxn ang="0">
                  <a:pos x="connsiteX2" y="connsiteY2"/>
                </a:cxn>
                <a:cxn ang="0">
                  <a:pos x="connsiteX3" y="connsiteY3"/>
                </a:cxn>
              </a:cxnLst>
              <a:rect l="l" t="t" r="r" b="b"/>
              <a:pathLst>
                <a:path w="49720" h="57245">
                  <a:moveTo>
                    <a:pt x="45339" y="57245"/>
                  </a:moveTo>
                  <a:lnTo>
                    <a:pt x="0" y="52959"/>
                  </a:lnTo>
                  <a:lnTo>
                    <a:pt x="4382" y="0"/>
                  </a:lnTo>
                  <a:lnTo>
                    <a:pt x="49721" y="428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2" name="Forma Livre: Forma 41">
              <a:extLst>
                <a:ext uri="{FF2B5EF4-FFF2-40B4-BE49-F238E27FC236}">
                  <a16:creationId xmlns:a16="http://schemas.microsoft.com/office/drawing/2014/main" id="{0D69E652-7D3B-9444-B941-7F90570ABC8A}"/>
                </a:ext>
              </a:extLst>
            </p:cNvPr>
            <p:cNvSpPr/>
            <p:nvPr/>
          </p:nvSpPr>
          <p:spPr>
            <a:xfrm>
              <a:off x="4648009" y="2905696"/>
              <a:ext cx="43243" cy="57245"/>
            </a:xfrm>
            <a:custGeom>
              <a:avLst/>
              <a:gdLst>
                <a:gd name="connsiteX0" fmla="*/ 35623 w 43243"/>
                <a:gd name="connsiteY0" fmla="*/ 57245 h 57245"/>
                <a:gd name="connsiteX1" fmla="*/ 0 w 43243"/>
                <a:gd name="connsiteY1" fmla="*/ 49721 h 57245"/>
                <a:gd name="connsiteX2" fmla="*/ 7620 w 43243"/>
                <a:gd name="connsiteY2" fmla="*/ 0 h 57245"/>
                <a:gd name="connsiteX3" fmla="*/ 43244 w 43243"/>
                <a:gd name="connsiteY3" fmla="*/ 7525 h 57245"/>
              </a:gdLst>
              <a:ahLst/>
              <a:cxnLst>
                <a:cxn ang="0">
                  <a:pos x="connsiteX0" y="connsiteY0"/>
                </a:cxn>
                <a:cxn ang="0">
                  <a:pos x="connsiteX1" y="connsiteY1"/>
                </a:cxn>
                <a:cxn ang="0">
                  <a:pos x="connsiteX2" y="connsiteY2"/>
                </a:cxn>
                <a:cxn ang="0">
                  <a:pos x="connsiteX3" y="connsiteY3"/>
                </a:cxn>
              </a:cxnLst>
              <a:rect l="l" t="t" r="r" b="b"/>
              <a:pathLst>
                <a:path w="43243" h="57245">
                  <a:moveTo>
                    <a:pt x="35623" y="57245"/>
                  </a:moveTo>
                  <a:lnTo>
                    <a:pt x="0" y="49721"/>
                  </a:lnTo>
                  <a:lnTo>
                    <a:pt x="7620" y="0"/>
                  </a:lnTo>
                  <a:lnTo>
                    <a:pt x="43244" y="752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3" name="Forma Livre: Forma 42">
              <a:extLst>
                <a:ext uri="{FF2B5EF4-FFF2-40B4-BE49-F238E27FC236}">
                  <a16:creationId xmlns:a16="http://schemas.microsoft.com/office/drawing/2014/main" id="{0EC3F382-09D4-AE4B-A25F-D4CC8710C4D7}"/>
                </a:ext>
              </a:extLst>
            </p:cNvPr>
            <p:cNvSpPr/>
            <p:nvPr/>
          </p:nvSpPr>
          <p:spPr>
            <a:xfrm>
              <a:off x="4767834" y="2905696"/>
              <a:ext cx="38290" cy="57245"/>
            </a:xfrm>
            <a:custGeom>
              <a:avLst/>
              <a:gdLst>
                <a:gd name="connsiteX0" fmla="*/ 28099 w 38290"/>
                <a:gd name="connsiteY0" fmla="*/ 57245 h 57245"/>
                <a:gd name="connsiteX1" fmla="*/ 0 w 38290"/>
                <a:gd name="connsiteY1" fmla="*/ 47339 h 57245"/>
                <a:gd name="connsiteX2" fmla="*/ 10192 w 38290"/>
                <a:gd name="connsiteY2" fmla="*/ 0 h 57245"/>
                <a:gd name="connsiteX3" fmla="*/ 38291 w 38290"/>
                <a:gd name="connsiteY3" fmla="*/ 9906 h 57245"/>
              </a:gdLst>
              <a:ahLst/>
              <a:cxnLst>
                <a:cxn ang="0">
                  <a:pos x="connsiteX0" y="connsiteY0"/>
                </a:cxn>
                <a:cxn ang="0">
                  <a:pos x="connsiteX1" y="connsiteY1"/>
                </a:cxn>
                <a:cxn ang="0">
                  <a:pos x="connsiteX2" y="connsiteY2"/>
                </a:cxn>
                <a:cxn ang="0">
                  <a:pos x="connsiteX3" y="connsiteY3"/>
                </a:cxn>
              </a:cxnLst>
              <a:rect l="l" t="t" r="r" b="b"/>
              <a:pathLst>
                <a:path w="38290" h="57245">
                  <a:moveTo>
                    <a:pt x="28099" y="57245"/>
                  </a:moveTo>
                  <a:lnTo>
                    <a:pt x="0" y="47339"/>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4" name="Forma Livre: Forma 43">
              <a:extLst>
                <a:ext uri="{FF2B5EF4-FFF2-40B4-BE49-F238E27FC236}">
                  <a16:creationId xmlns:a16="http://schemas.microsoft.com/office/drawing/2014/main" id="{D05A6F58-E963-4F43-8993-9E7991CB4720}"/>
                </a:ext>
              </a:extLst>
            </p:cNvPr>
            <p:cNvSpPr/>
            <p:nvPr/>
          </p:nvSpPr>
          <p:spPr>
            <a:xfrm>
              <a:off x="4405598" y="3020091"/>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5" name="Forma Livre: Forma 44">
              <a:extLst>
                <a:ext uri="{FF2B5EF4-FFF2-40B4-BE49-F238E27FC236}">
                  <a16:creationId xmlns:a16="http://schemas.microsoft.com/office/drawing/2014/main" id="{C116DCA3-DD58-324E-A7AD-D8D25F4BEF04}"/>
                </a:ext>
              </a:extLst>
            </p:cNvPr>
            <p:cNvSpPr/>
            <p:nvPr/>
          </p:nvSpPr>
          <p:spPr>
            <a:xfrm>
              <a:off x="4527422" y="3020091"/>
              <a:ext cx="49720" cy="57245"/>
            </a:xfrm>
            <a:custGeom>
              <a:avLst/>
              <a:gdLst>
                <a:gd name="connsiteX0" fmla="*/ 45339 w 49720"/>
                <a:gd name="connsiteY0" fmla="*/ 57245 h 57245"/>
                <a:gd name="connsiteX1" fmla="*/ 0 w 49720"/>
                <a:gd name="connsiteY1" fmla="*/ 52959 h 57245"/>
                <a:gd name="connsiteX2" fmla="*/ 4382 w 49720"/>
                <a:gd name="connsiteY2" fmla="*/ 0 h 57245"/>
                <a:gd name="connsiteX3" fmla="*/ 49721 w 49720"/>
                <a:gd name="connsiteY3" fmla="*/ 4381 h 57245"/>
              </a:gdLst>
              <a:ahLst/>
              <a:cxnLst>
                <a:cxn ang="0">
                  <a:pos x="connsiteX0" y="connsiteY0"/>
                </a:cxn>
                <a:cxn ang="0">
                  <a:pos x="connsiteX1" y="connsiteY1"/>
                </a:cxn>
                <a:cxn ang="0">
                  <a:pos x="connsiteX2" y="connsiteY2"/>
                </a:cxn>
                <a:cxn ang="0">
                  <a:pos x="connsiteX3" y="connsiteY3"/>
                </a:cxn>
              </a:cxnLst>
              <a:rect l="l" t="t" r="r" b="b"/>
              <a:pathLst>
                <a:path w="49720" h="57245">
                  <a:moveTo>
                    <a:pt x="45339" y="57245"/>
                  </a:moveTo>
                  <a:lnTo>
                    <a:pt x="0" y="52959"/>
                  </a:lnTo>
                  <a:lnTo>
                    <a:pt x="4382" y="0"/>
                  </a:lnTo>
                  <a:lnTo>
                    <a:pt x="49721" y="4381"/>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6" name="Forma Livre: Forma 45">
              <a:extLst>
                <a:ext uri="{FF2B5EF4-FFF2-40B4-BE49-F238E27FC236}">
                  <a16:creationId xmlns:a16="http://schemas.microsoft.com/office/drawing/2014/main" id="{06507D8F-2074-A34A-9D44-2898257B5129}"/>
                </a:ext>
              </a:extLst>
            </p:cNvPr>
            <p:cNvSpPr/>
            <p:nvPr/>
          </p:nvSpPr>
          <p:spPr>
            <a:xfrm>
              <a:off x="4648009" y="3020091"/>
              <a:ext cx="43243" cy="57245"/>
            </a:xfrm>
            <a:custGeom>
              <a:avLst/>
              <a:gdLst>
                <a:gd name="connsiteX0" fmla="*/ 35623 w 43243"/>
                <a:gd name="connsiteY0" fmla="*/ 57245 h 57245"/>
                <a:gd name="connsiteX1" fmla="*/ 0 w 43243"/>
                <a:gd name="connsiteY1" fmla="*/ 49816 h 57245"/>
                <a:gd name="connsiteX2" fmla="*/ 7620 w 43243"/>
                <a:gd name="connsiteY2" fmla="*/ 0 h 57245"/>
                <a:gd name="connsiteX3" fmla="*/ 43244 w 43243"/>
                <a:gd name="connsiteY3" fmla="*/ 7525 h 57245"/>
              </a:gdLst>
              <a:ahLst/>
              <a:cxnLst>
                <a:cxn ang="0">
                  <a:pos x="connsiteX0" y="connsiteY0"/>
                </a:cxn>
                <a:cxn ang="0">
                  <a:pos x="connsiteX1" y="connsiteY1"/>
                </a:cxn>
                <a:cxn ang="0">
                  <a:pos x="connsiteX2" y="connsiteY2"/>
                </a:cxn>
                <a:cxn ang="0">
                  <a:pos x="connsiteX3" y="connsiteY3"/>
                </a:cxn>
              </a:cxnLst>
              <a:rect l="l" t="t" r="r" b="b"/>
              <a:pathLst>
                <a:path w="43243" h="57245">
                  <a:moveTo>
                    <a:pt x="35623" y="57245"/>
                  </a:moveTo>
                  <a:lnTo>
                    <a:pt x="0" y="49816"/>
                  </a:lnTo>
                  <a:lnTo>
                    <a:pt x="7620" y="0"/>
                  </a:lnTo>
                  <a:lnTo>
                    <a:pt x="43244" y="752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7" name="Forma Livre: Forma 46">
              <a:extLst>
                <a:ext uri="{FF2B5EF4-FFF2-40B4-BE49-F238E27FC236}">
                  <a16:creationId xmlns:a16="http://schemas.microsoft.com/office/drawing/2014/main" id="{FC983BD7-634C-214F-B956-FFDF01DF2FB0}"/>
                </a:ext>
              </a:extLst>
            </p:cNvPr>
            <p:cNvSpPr/>
            <p:nvPr/>
          </p:nvSpPr>
          <p:spPr>
            <a:xfrm>
              <a:off x="4767834" y="3020091"/>
              <a:ext cx="38290" cy="57245"/>
            </a:xfrm>
            <a:custGeom>
              <a:avLst/>
              <a:gdLst>
                <a:gd name="connsiteX0" fmla="*/ 28099 w 38290"/>
                <a:gd name="connsiteY0" fmla="*/ 57245 h 57245"/>
                <a:gd name="connsiteX1" fmla="*/ 0 w 38290"/>
                <a:gd name="connsiteY1" fmla="*/ 47339 h 57245"/>
                <a:gd name="connsiteX2" fmla="*/ 10192 w 38290"/>
                <a:gd name="connsiteY2" fmla="*/ 0 h 57245"/>
                <a:gd name="connsiteX3" fmla="*/ 38291 w 38290"/>
                <a:gd name="connsiteY3" fmla="*/ 9906 h 57245"/>
              </a:gdLst>
              <a:ahLst/>
              <a:cxnLst>
                <a:cxn ang="0">
                  <a:pos x="connsiteX0" y="connsiteY0"/>
                </a:cxn>
                <a:cxn ang="0">
                  <a:pos x="connsiteX1" y="connsiteY1"/>
                </a:cxn>
                <a:cxn ang="0">
                  <a:pos x="connsiteX2" y="connsiteY2"/>
                </a:cxn>
                <a:cxn ang="0">
                  <a:pos x="connsiteX3" y="connsiteY3"/>
                </a:cxn>
              </a:cxnLst>
              <a:rect l="l" t="t" r="r" b="b"/>
              <a:pathLst>
                <a:path w="38290" h="57245">
                  <a:moveTo>
                    <a:pt x="28099" y="57245"/>
                  </a:moveTo>
                  <a:lnTo>
                    <a:pt x="0" y="47339"/>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grpSp>
      <p:sp>
        <p:nvSpPr>
          <p:cNvPr id="38" name="Rectangle 13">
            <a:extLst>
              <a:ext uri="{FF2B5EF4-FFF2-40B4-BE49-F238E27FC236}">
                <a16:creationId xmlns:a16="http://schemas.microsoft.com/office/drawing/2014/main" id="{F8A2C62F-A9CD-5749-89A7-CB47DB54A307}"/>
              </a:ext>
            </a:extLst>
          </p:cNvPr>
          <p:cNvSpPr/>
          <p:nvPr userDrawn="1"/>
        </p:nvSpPr>
        <p:spPr>
          <a:xfrm>
            <a:off x="3247603" y="6343861"/>
            <a:ext cx="8944397" cy="514139"/>
          </a:xfrm>
          <a:prstGeom prst="rect">
            <a:avLst/>
          </a:prstGeom>
          <a:solidFill>
            <a:schemeClr val="bg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tx1">
                  <a:lumMod val="50000"/>
                </a:schemeClr>
              </a:solidFill>
              <a:effectLst/>
              <a:uFillTx/>
              <a:latin typeface="Taub Sans" pitchFamily="2" charset="0"/>
              <a:ea typeface="Taub Sans" pitchFamily="2" charset="0"/>
              <a:cs typeface="Taub Sans"/>
              <a:sym typeface="Taub Sans"/>
            </a:endParaRPr>
          </a:p>
        </p:txBody>
      </p:sp>
      <p:sp>
        <p:nvSpPr>
          <p:cNvPr id="39" name="Rectangle 15">
            <a:extLst>
              <a:ext uri="{FF2B5EF4-FFF2-40B4-BE49-F238E27FC236}">
                <a16:creationId xmlns:a16="http://schemas.microsoft.com/office/drawing/2014/main" id="{B5E3AEF3-FE10-9F42-919E-1DA5B964C24B}"/>
              </a:ext>
            </a:extLst>
          </p:cNvPr>
          <p:cNvSpPr/>
          <p:nvPr userDrawn="1"/>
        </p:nvSpPr>
        <p:spPr>
          <a:xfrm>
            <a:off x="3" y="6343861"/>
            <a:ext cx="3247599" cy="514139"/>
          </a:xfrm>
          <a:prstGeom prst="rect">
            <a:avLst/>
          </a:prstGeom>
          <a:solidFill>
            <a:schemeClr val="bg1"/>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tx1">
                  <a:lumMod val="50000"/>
                </a:schemeClr>
              </a:solidFill>
              <a:effectLst/>
              <a:uFillTx/>
              <a:latin typeface="Taub Sans" pitchFamily="2" charset="0"/>
              <a:ea typeface="Taub Sans" pitchFamily="2" charset="0"/>
              <a:cs typeface="Taub Sans"/>
              <a:sym typeface="Taub Sans"/>
            </a:endParaRPr>
          </a:p>
        </p:txBody>
      </p:sp>
      <p:sp>
        <p:nvSpPr>
          <p:cNvPr id="41" name="Slide Number Placeholder 9">
            <a:extLst>
              <a:ext uri="{FF2B5EF4-FFF2-40B4-BE49-F238E27FC236}">
                <a16:creationId xmlns:a16="http://schemas.microsoft.com/office/drawing/2014/main" id="{612828F4-22F5-9E42-82DB-6FF02B504269}"/>
              </a:ext>
            </a:extLst>
          </p:cNvPr>
          <p:cNvSpPr>
            <a:spLocks noGrp="1"/>
          </p:cNvSpPr>
          <p:nvPr>
            <p:ph type="sldNum" sz="quarter" idx="14"/>
          </p:nvPr>
        </p:nvSpPr>
        <p:spPr>
          <a:xfrm>
            <a:off x="10312045" y="6518831"/>
            <a:ext cx="158698" cy="164212"/>
          </a:xfrm>
        </p:spPr>
        <p:txBody>
          <a:bodyPr/>
          <a:lstStyle>
            <a:lvl1pPr>
              <a:defRPr>
                <a:solidFill>
                  <a:schemeClr val="tx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42" name="ADP MAS Executive Overview…">
            <a:extLst>
              <a:ext uri="{FF2B5EF4-FFF2-40B4-BE49-F238E27FC236}">
                <a16:creationId xmlns:a16="http://schemas.microsoft.com/office/drawing/2014/main" id="{1140614A-DF27-494F-BDE4-011741E4670C}"/>
              </a:ext>
            </a:extLst>
          </p:cNvPr>
          <p:cNvSpPr txBox="1"/>
          <p:nvPr userDrawn="1"/>
        </p:nvSpPr>
        <p:spPr>
          <a:xfrm>
            <a:off x="512065" y="6559416"/>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tx1"/>
                </a:solidFill>
                <a:latin typeface="Taub Sans" pitchFamily="2" charset="0"/>
                <a:ea typeface="Taub Sans" pitchFamily="2" charset="0"/>
              </a:rPr>
              <a:t>Copyright © 2021 ADP, Inc. Proprietary and Confidential.</a:t>
            </a:r>
          </a:p>
        </p:txBody>
      </p:sp>
      <p:sp>
        <p:nvSpPr>
          <p:cNvPr id="43" name="Footer Placeholder 16">
            <a:extLst>
              <a:ext uri="{FF2B5EF4-FFF2-40B4-BE49-F238E27FC236}">
                <a16:creationId xmlns:a16="http://schemas.microsoft.com/office/drawing/2014/main" id="{5459881B-4B78-A543-A5EF-40806DFCC81B}"/>
              </a:ext>
            </a:extLst>
          </p:cNvPr>
          <p:cNvSpPr>
            <a:spLocks noGrp="1"/>
          </p:cNvSpPr>
          <p:nvPr>
            <p:ph type="ftr" sz="quarter" idx="15"/>
          </p:nvPr>
        </p:nvSpPr>
        <p:spPr>
          <a:xfrm>
            <a:off x="3468354" y="6518862"/>
            <a:ext cx="6294559" cy="164148"/>
          </a:xfrm>
        </p:spPr>
        <p:txBody>
          <a:bodyPr/>
          <a:lstStyle>
            <a:lvl1pPr>
              <a:defRPr>
                <a:solidFill>
                  <a:schemeClr val="tx1"/>
                </a:solidFill>
                <a:latin typeface="Taub Sans" pitchFamily="2" charset="0"/>
                <a:ea typeface="Taub Sans" pitchFamily="2" charset="0"/>
              </a:defRPr>
            </a:lvl1pPr>
          </a:lstStyle>
          <a:p>
            <a:r>
              <a:rPr lang="en-US" dirty="0"/>
              <a:t>Footer in sentence case</a:t>
            </a:r>
          </a:p>
        </p:txBody>
      </p:sp>
      <p:sp>
        <p:nvSpPr>
          <p:cNvPr id="44" name="Line">
            <a:extLst>
              <a:ext uri="{FF2B5EF4-FFF2-40B4-BE49-F238E27FC236}">
                <a16:creationId xmlns:a16="http://schemas.microsoft.com/office/drawing/2014/main" id="{A80940B2-2AE3-6F4A-B998-86B5AC0AB984}"/>
              </a:ext>
            </a:extLst>
          </p:cNvPr>
          <p:cNvSpPr/>
          <p:nvPr userDrawn="1"/>
        </p:nvSpPr>
        <p:spPr>
          <a:xfrm>
            <a:off x="0" y="6343861"/>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46" name="Freeform 5">
            <a:extLst>
              <a:ext uri="{FF2B5EF4-FFF2-40B4-BE49-F238E27FC236}">
                <a16:creationId xmlns:a16="http://schemas.microsoft.com/office/drawing/2014/main" id="{73C49F73-6F7D-7F46-B4E0-7903D68D9497}"/>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Tree>
    <p:extLst>
      <p:ext uri="{BB962C8B-B14F-4D97-AF65-F5344CB8AC3E}">
        <p14:creationId xmlns:p14="http://schemas.microsoft.com/office/powerpoint/2010/main" val="290611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Rectangle 53">
            <a:extLst>
              <a:ext uri="{FF2B5EF4-FFF2-40B4-BE49-F238E27FC236}">
                <a16:creationId xmlns:a16="http://schemas.microsoft.com/office/drawing/2014/main" id="{54590FBC-5412-4D45-B7D9-7C1DFF9AAC63}"/>
              </a:ext>
            </a:extLst>
          </p:cNvPr>
          <p:cNvSpPr/>
          <p:nvPr userDrawn="1"/>
        </p:nvSpPr>
        <p:spPr>
          <a:xfrm>
            <a:off x="0" y="2117"/>
            <a:ext cx="12192000" cy="639868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2" name="Title 1">
            <a:extLst>
              <a:ext uri="{FF2B5EF4-FFF2-40B4-BE49-F238E27FC236}">
                <a16:creationId xmlns:a16="http://schemas.microsoft.com/office/drawing/2014/main" id="{C3BFA3A7-091F-432F-A177-53A3260050DE}"/>
              </a:ext>
            </a:extLst>
          </p:cNvPr>
          <p:cNvSpPr>
            <a:spLocks noGrp="1"/>
          </p:cNvSpPr>
          <p:nvPr>
            <p:ph type="title"/>
          </p:nvPr>
        </p:nvSpPr>
        <p:spPr>
          <a:xfrm>
            <a:off x="512064" y="377954"/>
            <a:ext cx="9397176" cy="574516"/>
          </a:xfrm>
        </p:spPr>
        <p:txBody>
          <a:bodyPr/>
          <a:lstStyle>
            <a:lvl1pPr>
              <a:defRPr>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45801DB-5891-4CED-8C6B-C3FA1C77D040}"/>
              </a:ext>
            </a:extLst>
          </p:cNvPr>
          <p:cNvSpPr>
            <a:spLocks noGrp="1"/>
          </p:cNvSpPr>
          <p:nvPr>
            <p:ph type="sldNum" sz="quarter" idx="10"/>
          </p:nvPr>
        </p:nvSpPr>
        <p:spPr/>
        <p:txBody>
          <a:bodyPr/>
          <a:lstStyle>
            <a:lvl1pPr>
              <a:defRPr/>
            </a:lvl1pPr>
          </a:lstStyle>
          <a:p>
            <a:fld id="{0C691DA3-4ABE-49F3-91E6-D9975CC9DD5F}" type="slidenum">
              <a:rPr lang="en-US" smtClean="0"/>
              <a:pPr/>
              <a:t>‹#›</a:t>
            </a:fld>
            <a:endParaRPr lang="en-US" dirty="0"/>
          </a:p>
        </p:txBody>
      </p:sp>
      <p:cxnSp>
        <p:nvCxnSpPr>
          <p:cNvPr id="5" name="Straight Connector 9">
            <a:extLst>
              <a:ext uri="{FF2B5EF4-FFF2-40B4-BE49-F238E27FC236}">
                <a16:creationId xmlns:a16="http://schemas.microsoft.com/office/drawing/2014/main" id="{389F4FF8-3C86-4BB6-9A17-93D191CDD9F6}"/>
              </a:ext>
            </a:extLst>
          </p:cNvPr>
          <p:cNvCxnSpPr>
            <a:cxnSpLocks/>
          </p:cNvCxnSpPr>
          <p:nvPr userDrawn="1"/>
        </p:nvCxnSpPr>
        <p:spPr>
          <a:xfrm flipV="1">
            <a:off x="10643917" y="45108"/>
            <a:ext cx="0" cy="5174593"/>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10">
            <a:extLst>
              <a:ext uri="{FF2B5EF4-FFF2-40B4-BE49-F238E27FC236}">
                <a16:creationId xmlns:a16="http://schemas.microsoft.com/office/drawing/2014/main" id="{B623C8CB-9327-43F1-A3E1-A0AB944117D6}"/>
              </a:ext>
            </a:extLst>
          </p:cNvPr>
          <p:cNvCxnSpPr>
            <a:cxnSpLocks/>
          </p:cNvCxnSpPr>
          <p:nvPr userDrawn="1"/>
        </p:nvCxnSpPr>
        <p:spPr>
          <a:xfrm>
            <a:off x="512064" y="1591183"/>
            <a:ext cx="11679936"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Graphic 28">
            <a:extLst>
              <a:ext uri="{FF2B5EF4-FFF2-40B4-BE49-F238E27FC236}">
                <a16:creationId xmlns:a16="http://schemas.microsoft.com/office/drawing/2014/main" id="{ED34D63D-642C-47E3-A7A0-02469A0F73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5582" y="134990"/>
            <a:ext cx="1253893" cy="1253893"/>
          </a:xfrm>
          <a:prstGeom prst="rect">
            <a:avLst/>
          </a:prstGeom>
        </p:spPr>
      </p:pic>
    </p:spTree>
    <p:extLst>
      <p:ext uri="{BB962C8B-B14F-4D97-AF65-F5344CB8AC3E}">
        <p14:creationId xmlns:p14="http://schemas.microsoft.com/office/powerpoint/2010/main" val="275010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Rectangle 53">
            <a:extLst>
              <a:ext uri="{FF2B5EF4-FFF2-40B4-BE49-F238E27FC236}">
                <a16:creationId xmlns:a16="http://schemas.microsoft.com/office/drawing/2014/main" id="{54590FBC-5412-4D45-B7D9-7C1DFF9AAC63}"/>
              </a:ext>
            </a:extLst>
          </p:cNvPr>
          <p:cNvSpPr/>
          <p:nvPr userDrawn="1"/>
        </p:nvSpPr>
        <p:spPr>
          <a:xfrm>
            <a:off x="0" y="0"/>
            <a:ext cx="12192000" cy="639868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2" name="Title 1">
            <a:extLst>
              <a:ext uri="{FF2B5EF4-FFF2-40B4-BE49-F238E27FC236}">
                <a16:creationId xmlns:a16="http://schemas.microsoft.com/office/drawing/2014/main" id="{C3BFA3A7-091F-432F-A177-53A3260050DE}"/>
              </a:ext>
            </a:extLst>
          </p:cNvPr>
          <p:cNvSpPr>
            <a:spLocks noGrp="1"/>
          </p:cNvSpPr>
          <p:nvPr>
            <p:ph type="title"/>
          </p:nvPr>
        </p:nvSpPr>
        <p:spPr>
          <a:xfrm>
            <a:off x="4954951" y="560939"/>
            <a:ext cx="5288997" cy="492443"/>
          </a:xfrm>
        </p:spPr>
        <p:txBody>
          <a:bodyPr/>
          <a:lstStyle>
            <a:lvl1pPr>
              <a:defRPr sz="3200">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45801DB-5891-4CED-8C6B-C3FA1C77D040}"/>
              </a:ext>
            </a:extLst>
          </p:cNvPr>
          <p:cNvSpPr>
            <a:spLocks noGrp="1"/>
          </p:cNvSpPr>
          <p:nvPr>
            <p:ph type="sldNum" sz="quarter" idx="10"/>
          </p:nvPr>
        </p:nvSpPr>
        <p:spPr/>
        <p:txBody>
          <a:bodyPr/>
          <a:lstStyle>
            <a:lvl1pPr>
              <a:defRPr/>
            </a:lvl1pPr>
          </a:lstStyle>
          <a:p>
            <a:fld id="{0C691DA3-4ABE-49F3-91E6-D9975CC9DD5F}" type="slidenum">
              <a:rPr lang="en-US" smtClean="0"/>
              <a:pPr/>
              <a:t>‹#›</a:t>
            </a:fld>
            <a:endParaRPr lang="en-US" dirty="0"/>
          </a:p>
        </p:txBody>
      </p:sp>
      <p:cxnSp>
        <p:nvCxnSpPr>
          <p:cNvPr id="5" name="Straight Connector 9">
            <a:extLst>
              <a:ext uri="{FF2B5EF4-FFF2-40B4-BE49-F238E27FC236}">
                <a16:creationId xmlns:a16="http://schemas.microsoft.com/office/drawing/2014/main" id="{389F4FF8-3C86-4BB6-9A17-93D191CDD9F6}"/>
              </a:ext>
            </a:extLst>
          </p:cNvPr>
          <p:cNvCxnSpPr>
            <a:cxnSpLocks/>
          </p:cNvCxnSpPr>
          <p:nvPr userDrawn="1"/>
        </p:nvCxnSpPr>
        <p:spPr>
          <a:xfrm flipV="1">
            <a:off x="10643917" y="45109"/>
            <a:ext cx="0" cy="192636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7" name="Graphic 28">
            <a:extLst>
              <a:ext uri="{FF2B5EF4-FFF2-40B4-BE49-F238E27FC236}">
                <a16:creationId xmlns:a16="http://schemas.microsoft.com/office/drawing/2014/main" id="{ED34D63D-642C-47E3-A7A0-02469A0F73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5582" y="134990"/>
            <a:ext cx="1253893" cy="1253893"/>
          </a:xfrm>
          <a:prstGeom prst="rect">
            <a:avLst/>
          </a:prstGeom>
        </p:spPr>
      </p:pic>
      <p:sp>
        <p:nvSpPr>
          <p:cNvPr id="8" name="Rectangle 7">
            <a:extLst>
              <a:ext uri="{FF2B5EF4-FFF2-40B4-BE49-F238E27FC236}">
                <a16:creationId xmlns:a16="http://schemas.microsoft.com/office/drawing/2014/main" id="{83A347E3-AECB-478C-986D-69D4AAC9C762}"/>
              </a:ext>
            </a:extLst>
          </p:cNvPr>
          <p:cNvSpPr/>
          <p:nvPr userDrawn="1"/>
        </p:nvSpPr>
        <p:spPr>
          <a:xfrm>
            <a:off x="0" y="0"/>
            <a:ext cx="4600096" cy="64008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cxnSp>
        <p:nvCxnSpPr>
          <p:cNvPr id="10" name="Straight Connector 10">
            <a:extLst>
              <a:ext uri="{FF2B5EF4-FFF2-40B4-BE49-F238E27FC236}">
                <a16:creationId xmlns:a16="http://schemas.microsoft.com/office/drawing/2014/main" id="{E69D8F18-B74E-4A65-98C7-0ECAA51ADDD0}"/>
              </a:ext>
            </a:extLst>
          </p:cNvPr>
          <p:cNvCxnSpPr>
            <a:cxnSpLocks/>
          </p:cNvCxnSpPr>
          <p:nvPr userDrawn="1"/>
        </p:nvCxnSpPr>
        <p:spPr>
          <a:xfrm>
            <a:off x="10168648" y="1591183"/>
            <a:ext cx="2023353"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8">
            <a:extLst>
              <a:ext uri="{FF2B5EF4-FFF2-40B4-BE49-F238E27FC236}">
                <a16:creationId xmlns:a16="http://schemas.microsoft.com/office/drawing/2014/main" id="{D0BB09DB-8294-4665-B105-B5F3D30B3522}"/>
              </a:ext>
            </a:extLst>
          </p:cNvPr>
          <p:cNvSpPr>
            <a:spLocks noGrp="1"/>
          </p:cNvSpPr>
          <p:nvPr>
            <p:ph type="body" sz="quarter" idx="35"/>
          </p:nvPr>
        </p:nvSpPr>
        <p:spPr>
          <a:xfrm>
            <a:off x="517690" y="558822"/>
            <a:ext cx="3840951" cy="984885"/>
          </a:xfrm>
        </p:spPr>
        <p:txBody>
          <a:bodyPr/>
          <a:lstStyle>
            <a:lvl1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Taub Sans" pitchFamily="2" charset="0"/>
                <a:cs typeface="+mj-cs"/>
                <a:sym typeface="TaubSans-Regular"/>
              </a:defRPr>
            </a:lvl1pPr>
            <a:lvl2pPr marL="0" indent="0">
              <a:spcBef>
                <a:spcPts val="0"/>
              </a:spcBef>
              <a:spcAft>
                <a:spcPts val="0"/>
              </a:spcAft>
              <a:buNone/>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2pPr>
            <a:lvl3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3pPr>
            <a:lvl4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4pPr>
            <a:lvl5pPr>
              <a:spcBef>
                <a:spcPts val="0"/>
              </a:spcBef>
              <a:spcAft>
                <a:spcPts val="0"/>
              </a:spcAft>
              <a:defRPr kumimoji="0" lang="en-US" sz="3200" b="0" i="0" u="none" strike="noStrike" kern="1200" cap="none" spc="0" normalizeH="0" baseline="0">
                <a:ln>
                  <a:noFill/>
                </a:ln>
                <a:solidFill>
                  <a:srgbClr val="121C4E"/>
                </a:solidFill>
                <a:effectLst/>
                <a:uFillTx/>
                <a:latin typeface="+mj-lt"/>
                <a:ea typeface="+mj-ea"/>
                <a:cs typeface="+mj-cs"/>
                <a:sym typeface="TaubSans-Regular"/>
              </a:defRPr>
            </a:lvl5pPr>
          </a:lstStyle>
          <a:p>
            <a:pPr lvl="0"/>
            <a:r>
              <a:rPr lang="en-US" dirty="0"/>
              <a:t>Click to edit Master text styles</a:t>
            </a:r>
          </a:p>
        </p:txBody>
      </p:sp>
    </p:spTree>
    <p:extLst>
      <p:ext uri="{BB962C8B-B14F-4D97-AF65-F5344CB8AC3E}">
        <p14:creationId xmlns:p14="http://schemas.microsoft.com/office/powerpoint/2010/main" val="3123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Rectangle 53">
            <a:extLst>
              <a:ext uri="{FF2B5EF4-FFF2-40B4-BE49-F238E27FC236}">
                <a16:creationId xmlns:a16="http://schemas.microsoft.com/office/drawing/2014/main" id="{54590FBC-5412-4D45-B7D9-7C1DFF9AAC63}"/>
              </a:ext>
            </a:extLst>
          </p:cNvPr>
          <p:cNvSpPr/>
          <p:nvPr userDrawn="1"/>
        </p:nvSpPr>
        <p:spPr>
          <a:xfrm>
            <a:off x="0" y="0"/>
            <a:ext cx="12192000" cy="639868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6" name="Text Placeholder 5">
            <a:extLst>
              <a:ext uri="{FF2B5EF4-FFF2-40B4-BE49-F238E27FC236}">
                <a16:creationId xmlns:a16="http://schemas.microsoft.com/office/drawing/2014/main" id="{5C66421B-1EE1-4120-A750-FF2E79EB8847}"/>
              </a:ext>
            </a:extLst>
          </p:cNvPr>
          <p:cNvSpPr>
            <a:spLocks noGrp="1"/>
          </p:cNvSpPr>
          <p:nvPr>
            <p:ph type="body" sz="quarter" idx="27" hasCustomPrompt="1"/>
          </p:nvPr>
        </p:nvSpPr>
        <p:spPr>
          <a:xfrm>
            <a:off x="5174151" y="2770693"/>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11" name="Text Placeholder 10">
            <a:extLst>
              <a:ext uri="{FF2B5EF4-FFF2-40B4-BE49-F238E27FC236}">
                <a16:creationId xmlns:a16="http://schemas.microsoft.com/office/drawing/2014/main" id="{BE912210-201C-4B5F-ADE4-42EB777D4645}"/>
              </a:ext>
            </a:extLst>
          </p:cNvPr>
          <p:cNvSpPr>
            <a:spLocks noGrp="1"/>
          </p:cNvSpPr>
          <p:nvPr>
            <p:ph type="body" sz="quarter" idx="28" hasCustomPrompt="1"/>
          </p:nvPr>
        </p:nvSpPr>
        <p:spPr>
          <a:xfrm>
            <a:off x="5180078" y="3449663"/>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2" name="Title 1">
            <a:extLst>
              <a:ext uri="{FF2B5EF4-FFF2-40B4-BE49-F238E27FC236}">
                <a16:creationId xmlns:a16="http://schemas.microsoft.com/office/drawing/2014/main" id="{C3BFA3A7-091F-432F-A177-53A3260050DE}"/>
              </a:ext>
            </a:extLst>
          </p:cNvPr>
          <p:cNvSpPr>
            <a:spLocks noGrp="1"/>
          </p:cNvSpPr>
          <p:nvPr userDrawn="1">
            <p:ph type="title"/>
          </p:nvPr>
        </p:nvSpPr>
        <p:spPr>
          <a:xfrm>
            <a:off x="4954951" y="560939"/>
            <a:ext cx="5288997" cy="492443"/>
          </a:xfrm>
        </p:spPr>
        <p:txBody>
          <a:bodyPr/>
          <a:lstStyle>
            <a:lvl1pPr>
              <a:defRPr sz="3200">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45801DB-5891-4CED-8C6B-C3FA1C77D040}"/>
              </a:ext>
            </a:extLst>
          </p:cNvPr>
          <p:cNvSpPr>
            <a:spLocks noGrp="1"/>
          </p:cNvSpPr>
          <p:nvPr userDrawn="1">
            <p:ph type="sldNum" sz="quarter" idx="10"/>
          </p:nvPr>
        </p:nvSpPr>
        <p:spPr/>
        <p:txBody>
          <a:bodyPr/>
          <a:lstStyle>
            <a:lvl1pPr>
              <a:defRPr/>
            </a:lvl1pPr>
          </a:lstStyle>
          <a:p>
            <a:fld id="{0C691DA3-4ABE-49F3-91E6-D9975CC9DD5F}" type="slidenum">
              <a:rPr lang="en-US" smtClean="0"/>
              <a:pPr/>
              <a:t>‹#›</a:t>
            </a:fld>
            <a:endParaRPr lang="en-US" dirty="0"/>
          </a:p>
        </p:txBody>
      </p:sp>
      <p:pic>
        <p:nvPicPr>
          <p:cNvPr id="7" name="Graphic 28">
            <a:extLst>
              <a:ext uri="{FF2B5EF4-FFF2-40B4-BE49-F238E27FC236}">
                <a16:creationId xmlns:a16="http://schemas.microsoft.com/office/drawing/2014/main" id="{ED34D63D-642C-47E3-A7A0-02469A0F73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5582" y="-313340"/>
            <a:ext cx="1253893" cy="1253893"/>
          </a:xfrm>
          <a:prstGeom prst="rect">
            <a:avLst/>
          </a:prstGeom>
        </p:spPr>
      </p:pic>
      <p:sp>
        <p:nvSpPr>
          <p:cNvPr id="8" name="Rectangle 7">
            <a:extLst>
              <a:ext uri="{FF2B5EF4-FFF2-40B4-BE49-F238E27FC236}">
                <a16:creationId xmlns:a16="http://schemas.microsoft.com/office/drawing/2014/main" id="{83A347E3-AECB-478C-986D-69D4AAC9C762}"/>
              </a:ext>
            </a:extLst>
          </p:cNvPr>
          <p:cNvSpPr/>
          <p:nvPr userDrawn="1"/>
        </p:nvSpPr>
        <p:spPr>
          <a:xfrm>
            <a:off x="0" y="0"/>
            <a:ext cx="4600096" cy="64008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40" name="Text Placeholder 5">
            <a:extLst>
              <a:ext uri="{FF2B5EF4-FFF2-40B4-BE49-F238E27FC236}">
                <a16:creationId xmlns:a16="http://schemas.microsoft.com/office/drawing/2014/main" id="{8F65D730-4B51-406A-80F7-7F8340386DE9}"/>
              </a:ext>
            </a:extLst>
          </p:cNvPr>
          <p:cNvSpPr>
            <a:spLocks noGrp="1"/>
          </p:cNvSpPr>
          <p:nvPr>
            <p:ph type="body" sz="quarter" idx="29" hasCustomPrompt="1"/>
          </p:nvPr>
        </p:nvSpPr>
        <p:spPr>
          <a:xfrm>
            <a:off x="8766476" y="2770693"/>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41" name="Text Placeholder 10">
            <a:extLst>
              <a:ext uri="{FF2B5EF4-FFF2-40B4-BE49-F238E27FC236}">
                <a16:creationId xmlns:a16="http://schemas.microsoft.com/office/drawing/2014/main" id="{F81B56AB-C42D-47FD-9380-445CA5B3B6D8}"/>
              </a:ext>
            </a:extLst>
          </p:cNvPr>
          <p:cNvSpPr>
            <a:spLocks noGrp="1"/>
          </p:cNvSpPr>
          <p:nvPr>
            <p:ph type="body" sz="quarter" idx="30" hasCustomPrompt="1"/>
          </p:nvPr>
        </p:nvSpPr>
        <p:spPr>
          <a:xfrm>
            <a:off x="8772404" y="3449663"/>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cxnSp>
        <p:nvCxnSpPr>
          <p:cNvPr id="10" name="Straight Connector 10">
            <a:extLst>
              <a:ext uri="{FF2B5EF4-FFF2-40B4-BE49-F238E27FC236}">
                <a16:creationId xmlns:a16="http://schemas.microsoft.com/office/drawing/2014/main" id="{E69D8F18-B74E-4A65-98C7-0ECAA51ADDD0}"/>
              </a:ext>
            </a:extLst>
          </p:cNvPr>
          <p:cNvCxnSpPr>
            <a:cxnSpLocks/>
          </p:cNvCxnSpPr>
          <p:nvPr userDrawn="1"/>
        </p:nvCxnSpPr>
        <p:spPr>
          <a:xfrm>
            <a:off x="10168648" y="1174623"/>
            <a:ext cx="2023353"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8">
            <a:extLst>
              <a:ext uri="{FF2B5EF4-FFF2-40B4-BE49-F238E27FC236}">
                <a16:creationId xmlns:a16="http://schemas.microsoft.com/office/drawing/2014/main" id="{E691B02A-561B-4D39-A7D6-5794EEDE1B35}"/>
              </a:ext>
            </a:extLst>
          </p:cNvPr>
          <p:cNvSpPr>
            <a:spLocks noGrp="1"/>
          </p:cNvSpPr>
          <p:nvPr>
            <p:ph type="body" sz="quarter" idx="35"/>
          </p:nvPr>
        </p:nvSpPr>
        <p:spPr>
          <a:xfrm>
            <a:off x="517690" y="558822"/>
            <a:ext cx="3840951" cy="984885"/>
          </a:xfrm>
        </p:spPr>
        <p:txBody>
          <a:bodyPr/>
          <a:lstStyle>
            <a:lvl1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Taub Sans" pitchFamily="2" charset="0"/>
                <a:cs typeface="+mj-cs"/>
                <a:sym typeface="TaubSans-Regular"/>
              </a:defRPr>
            </a:lvl1pPr>
            <a:lvl2pPr marL="0" indent="0">
              <a:spcBef>
                <a:spcPts val="0"/>
              </a:spcBef>
              <a:spcAft>
                <a:spcPts val="0"/>
              </a:spcAft>
              <a:buNone/>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2pPr>
            <a:lvl3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3pPr>
            <a:lvl4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4pPr>
            <a:lvl5pPr>
              <a:spcBef>
                <a:spcPts val="0"/>
              </a:spcBef>
              <a:spcAft>
                <a:spcPts val="0"/>
              </a:spcAft>
              <a:defRPr kumimoji="0" lang="en-US" sz="3200" b="0" i="0" u="none" strike="noStrike" kern="1200" cap="none" spc="0" normalizeH="0" baseline="0">
                <a:ln>
                  <a:noFill/>
                </a:ln>
                <a:solidFill>
                  <a:srgbClr val="121C4E"/>
                </a:solidFill>
                <a:effectLst/>
                <a:uFillTx/>
                <a:latin typeface="+mj-lt"/>
                <a:ea typeface="+mj-ea"/>
                <a:cs typeface="+mj-cs"/>
                <a:sym typeface="TaubSans-Regular"/>
              </a:defRPr>
            </a:lvl5pPr>
          </a:lstStyle>
          <a:p>
            <a:pPr lvl="0"/>
            <a:r>
              <a:rPr lang="en-US" dirty="0"/>
              <a:t>Click to edit Master text styles</a:t>
            </a:r>
          </a:p>
        </p:txBody>
      </p:sp>
      <p:sp>
        <p:nvSpPr>
          <p:cNvPr id="22" name="Freeform 59">
            <a:extLst>
              <a:ext uri="{FF2B5EF4-FFF2-40B4-BE49-F238E27FC236}">
                <a16:creationId xmlns:a16="http://schemas.microsoft.com/office/drawing/2014/main" id="{2EE395D1-1214-4B05-9EF0-54C8C6146081}"/>
              </a:ext>
            </a:extLst>
          </p:cNvPr>
          <p:cNvSpPr>
            <a:spLocks noChangeArrowheads="1"/>
          </p:cNvSpPr>
          <p:nvPr userDrawn="1"/>
        </p:nvSpPr>
        <p:spPr bwMode="auto">
          <a:xfrm>
            <a:off x="4882631" y="2532807"/>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23" name="Picture Placeholder 41">
            <a:extLst>
              <a:ext uri="{FF2B5EF4-FFF2-40B4-BE49-F238E27FC236}">
                <a16:creationId xmlns:a16="http://schemas.microsoft.com/office/drawing/2014/main" id="{733CCDBB-3AEB-4BD9-90E3-6F935E76A720}"/>
              </a:ext>
            </a:extLst>
          </p:cNvPr>
          <p:cNvSpPr>
            <a:spLocks noGrp="1"/>
          </p:cNvSpPr>
          <p:nvPr>
            <p:ph type="pic" sz="quarter" idx="36" hasCustomPrompt="1"/>
          </p:nvPr>
        </p:nvSpPr>
        <p:spPr>
          <a:xfrm>
            <a:off x="4980465" y="2597865"/>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
        <p:nvSpPr>
          <p:cNvPr id="24" name="Freeform 59">
            <a:extLst>
              <a:ext uri="{FF2B5EF4-FFF2-40B4-BE49-F238E27FC236}">
                <a16:creationId xmlns:a16="http://schemas.microsoft.com/office/drawing/2014/main" id="{7053516E-1E14-4FFC-8791-50DE7270272A}"/>
              </a:ext>
            </a:extLst>
          </p:cNvPr>
          <p:cNvSpPr>
            <a:spLocks noChangeArrowheads="1"/>
          </p:cNvSpPr>
          <p:nvPr userDrawn="1"/>
        </p:nvSpPr>
        <p:spPr bwMode="auto">
          <a:xfrm>
            <a:off x="8464882" y="2548068"/>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25" name="Picture Placeholder 41">
            <a:extLst>
              <a:ext uri="{FF2B5EF4-FFF2-40B4-BE49-F238E27FC236}">
                <a16:creationId xmlns:a16="http://schemas.microsoft.com/office/drawing/2014/main" id="{D5944695-1125-4933-B325-5F37059D0304}"/>
              </a:ext>
            </a:extLst>
          </p:cNvPr>
          <p:cNvSpPr>
            <a:spLocks noGrp="1"/>
          </p:cNvSpPr>
          <p:nvPr>
            <p:ph type="pic" sz="quarter" idx="38" hasCustomPrompt="1"/>
          </p:nvPr>
        </p:nvSpPr>
        <p:spPr>
          <a:xfrm>
            <a:off x="8562716" y="2613126"/>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cxnSp>
        <p:nvCxnSpPr>
          <p:cNvPr id="26" name="Straight Connector 10">
            <a:extLst>
              <a:ext uri="{FF2B5EF4-FFF2-40B4-BE49-F238E27FC236}">
                <a16:creationId xmlns:a16="http://schemas.microsoft.com/office/drawing/2014/main" id="{D6AB8FA1-1EF9-4478-8CC7-AF2493AC3C7F}"/>
              </a:ext>
            </a:extLst>
          </p:cNvPr>
          <p:cNvCxnSpPr>
            <a:cxnSpLocks/>
          </p:cNvCxnSpPr>
          <p:nvPr userDrawn="1"/>
        </p:nvCxnSpPr>
        <p:spPr>
          <a:xfrm>
            <a:off x="10695311" y="-313340"/>
            <a:ext cx="0" cy="1746855"/>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60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Rectangle 53">
            <a:extLst>
              <a:ext uri="{FF2B5EF4-FFF2-40B4-BE49-F238E27FC236}">
                <a16:creationId xmlns:a16="http://schemas.microsoft.com/office/drawing/2014/main" id="{54590FBC-5412-4D45-B7D9-7C1DFF9AAC63}"/>
              </a:ext>
            </a:extLst>
          </p:cNvPr>
          <p:cNvSpPr/>
          <p:nvPr userDrawn="1"/>
        </p:nvSpPr>
        <p:spPr>
          <a:xfrm>
            <a:off x="0" y="0"/>
            <a:ext cx="12192000" cy="639868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44" name="Text Placeholder 5">
            <a:extLst>
              <a:ext uri="{FF2B5EF4-FFF2-40B4-BE49-F238E27FC236}">
                <a16:creationId xmlns:a16="http://schemas.microsoft.com/office/drawing/2014/main" id="{0E550384-3CDE-4444-AA98-C3CCA8315DC1}"/>
              </a:ext>
            </a:extLst>
          </p:cNvPr>
          <p:cNvSpPr>
            <a:spLocks noGrp="1"/>
          </p:cNvSpPr>
          <p:nvPr>
            <p:ph type="body" sz="quarter" idx="33" hasCustomPrompt="1"/>
          </p:nvPr>
        </p:nvSpPr>
        <p:spPr>
          <a:xfrm>
            <a:off x="5174151" y="414101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45" name="Text Placeholder 10">
            <a:extLst>
              <a:ext uri="{FF2B5EF4-FFF2-40B4-BE49-F238E27FC236}">
                <a16:creationId xmlns:a16="http://schemas.microsoft.com/office/drawing/2014/main" id="{6F30ADC7-BCEF-467A-898C-93C55F8EFCC4}"/>
              </a:ext>
            </a:extLst>
          </p:cNvPr>
          <p:cNvSpPr>
            <a:spLocks noGrp="1"/>
          </p:cNvSpPr>
          <p:nvPr>
            <p:ph type="body" sz="quarter" idx="34" hasCustomPrompt="1"/>
          </p:nvPr>
        </p:nvSpPr>
        <p:spPr>
          <a:xfrm>
            <a:off x="5180078" y="481998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42" name="Text Placeholder 5">
            <a:extLst>
              <a:ext uri="{FF2B5EF4-FFF2-40B4-BE49-F238E27FC236}">
                <a16:creationId xmlns:a16="http://schemas.microsoft.com/office/drawing/2014/main" id="{FC453C95-80D9-449F-B5DE-4A53B4060EBD}"/>
              </a:ext>
            </a:extLst>
          </p:cNvPr>
          <p:cNvSpPr>
            <a:spLocks noGrp="1"/>
          </p:cNvSpPr>
          <p:nvPr>
            <p:ph type="body" sz="quarter" idx="31" hasCustomPrompt="1"/>
          </p:nvPr>
        </p:nvSpPr>
        <p:spPr>
          <a:xfrm>
            <a:off x="8766476" y="414101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43" name="Text Placeholder 10">
            <a:extLst>
              <a:ext uri="{FF2B5EF4-FFF2-40B4-BE49-F238E27FC236}">
                <a16:creationId xmlns:a16="http://schemas.microsoft.com/office/drawing/2014/main" id="{0CA67554-1AE7-41AD-BA73-F8B9E982B0F9}"/>
              </a:ext>
            </a:extLst>
          </p:cNvPr>
          <p:cNvSpPr>
            <a:spLocks noGrp="1"/>
          </p:cNvSpPr>
          <p:nvPr>
            <p:ph type="body" sz="quarter" idx="32" hasCustomPrompt="1"/>
          </p:nvPr>
        </p:nvSpPr>
        <p:spPr>
          <a:xfrm>
            <a:off x="8772404" y="481998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6" name="Text Placeholder 5">
            <a:extLst>
              <a:ext uri="{FF2B5EF4-FFF2-40B4-BE49-F238E27FC236}">
                <a16:creationId xmlns:a16="http://schemas.microsoft.com/office/drawing/2014/main" id="{5C66421B-1EE1-4120-A750-FF2E79EB8847}"/>
              </a:ext>
            </a:extLst>
          </p:cNvPr>
          <p:cNvSpPr>
            <a:spLocks noGrp="1"/>
          </p:cNvSpPr>
          <p:nvPr>
            <p:ph type="body" sz="quarter" idx="27" hasCustomPrompt="1"/>
          </p:nvPr>
        </p:nvSpPr>
        <p:spPr>
          <a:xfrm>
            <a:off x="6921671" y="181023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11" name="Text Placeholder 10">
            <a:extLst>
              <a:ext uri="{FF2B5EF4-FFF2-40B4-BE49-F238E27FC236}">
                <a16:creationId xmlns:a16="http://schemas.microsoft.com/office/drawing/2014/main" id="{BE912210-201C-4B5F-ADE4-42EB777D4645}"/>
              </a:ext>
            </a:extLst>
          </p:cNvPr>
          <p:cNvSpPr>
            <a:spLocks noGrp="1"/>
          </p:cNvSpPr>
          <p:nvPr>
            <p:ph type="body" sz="quarter" idx="28" hasCustomPrompt="1"/>
          </p:nvPr>
        </p:nvSpPr>
        <p:spPr>
          <a:xfrm>
            <a:off x="6927598" y="248920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2" name="Title 1">
            <a:extLst>
              <a:ext uri="{FF2B5EF4-FFF2-40B4-BE49-F238E27FC236}">
                <a16:creationId xmlns:a16="http://schemas.microsoft.com/office/drawing/2014/main" id="{C3BFA3A7-091F-432F-A177-53A3260050DE}"/>
              </a:ext>
            </a:extLst>
          </p:cNvPr>
          <p:cNvSpPr>
            <a:spLocks noGrp="1"/>
          </p:cNvSpPr>
          <p:nvPr userDrawn="1">
            <p:ph type="title"/>
          </p:nvPr>
        </p:nvSpPr>
        <p:spPr>
          <a:xfrm>
            <a:off x="4954951" y="560939"/>
            <a:ext cx="5288997" cy="492443"/>
          </a:xfrm>
        </p:spPr>
        <p:txBody>
          <a:bodyPr/>
          <a:lstStyle>
            <a:lvl1pPr>
              <a:defRPr sz="3200">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45801DB-5891-4CED-8C6B-C3FA1C77D040}"/>
              </a:ext>
            </a:extLst>
          </p:cNvPr>
          <p:cNvSpPr>
            <a:spLocks noGrp="1"/>
          </p:cNvSpPr>
          <p:nvPr userDrawn="1">
            <p:ph type="sldNum" sz="quarter" idx="10"/>
          </p:nvPr>
        </p:nvSpPr>
        <p:spPr/>
        <p:txBody>
          <a:bodyPr/>
          <a:lstStyle>
            <a:lvl1pPr>
              <a:defRPr/>
            </a:lvl1pPr>
          </a:lstStyle>
          <a:p>
            <a:fld id="{0C691DA3-4ABE-49F3-91E6-D9975CC9DD5F}" type="slidenum">
              <a:rPr lang="en-US" smtClean="0"/>
              <a:pPr/>
              <a:t>‹#›</a:t>
            </a:fld>
            <a:endParaRPr lang="en-US" dirty="0"/>
          </a:p>
        </p:txBody>
      </p:sp>
      <p:pic>
        <p:nvPicPr>
          <p:cNvPr id="7" name="Graphic 28">
            <a:extLst>
              <a:ext uri="{FF2B5EF4-FFF2-40B4-BE49-F238E27FC236}">
                <a16:creationId xmlns:a16="http://schemas.microsoft.com/office/drawing/2014/main" id="{ED34D63D-642C-47E3-A7A0-02469A0F73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5582" y="-313340"/>
            <a:ext cx="1253893" cy="1253893"/>
          </a:xfrm>
          <a:prstGeom prst="rect">
            <a:avLst/>
          </a:prstGeom>
        </p:spPr>
      </p:pic>
      <p:sp>
        <p:nvSpPr>
          <p:cNvPr id="8" name="Rectangle 7">
            <a:extLst>
              <a:ext uri="{FF2B5EF4-FFF2-40B4-BE49-F238E27FC236}">
                <a16:creationId xmlns:a16="http://schemas.microsoft.com/office/drawing/2014/main" id="{83A347E3-AECB-478C-986D-69D4AAC9C762}"/>
              </a:ext>
            </a:extLst>
          </p:cNvPr>
          <p:cNvSpPr/>
          <p:nvPr userDrawn="1"/>
        </p:nvSpPr>
        <p:spPr>
          <a:xfrm>
            <a:off x="0" y="0"/>
            <a:ext cx="4600096" cy="64008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cxnSp>
        <p:nvCxnSpPr>
          <p:cNvPr id="10" name="Straight Connector 10">
            <a:extLst>
              <a:ext uri="{FF2B5EF4-FFF2-40B4-BE49-F238E27FC236}">
                <a16:creationId xmlns:a16="http://schemas.microsoft.com/office/drawing/2014/main" id="{E69D8F18-B74E-4A65-98C7-0ECAA51ADDD0}"/>
              </a:ext>
            </a:extLst>
          </p:cNvPr>
          <p:cNvCxnSpPr>
            <a:cxnSpLocks/>
          </p:cNvCxnSpPr>
          <p:nvPr userDrawn="1"/>
        </p:nvCxnSpPr>
        <p:spPr>
          <a:xfrm>
            <a:off x="10168648" y="1174623"/>
            <a:ext cx="2023353"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47" name="Text Placeholder 8">
            <a:extLst>
              <a:ext uri="{FF2B5EF4-FFF2-40B4-BE49-F238E27FC236}">
                <a16:creationId xmlns:a16="http://schemas.microsoft.com/office/drawing/2014/main" id="{B1FF75FE-00B9-47EB-85D0-B0090C820BAB}"/>
              </a:ext>
            </a:extLst>
          </p:cNvPr>
          <p:cNvSpPr>
            <a:spLocks noGrp="1"/>
          </p:cNvSpPr>
          <p:nvPr>
            <p:ph type="body" sz="quarter" idx="35"/>
          </p:nvPr>
        </p:nvSpPr>
        <p:spPr>
          <a:xfrm>
            <a:off x="517690" y="558822"/>
            <a:ext cx="3840951" cy="984885"/>
          </a:xfrm>
        </p:spPr>
        <p:txBody>
          <a:bodyPr/>
          <a:lstStyle>
            <a:lvl1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Taub Sans" pitchFamily="2" charset="0"/>
                <a:cs typeface="+mj-cs"/>
                <a:sym typeface="TaubSans-Regular"/>
              </a:defRPr>
            </a:lvl1pPr>
            <a:lvl2pPr marL="0" indent="0">
              <a:spcBef>
                <a:spcPts val="0"/>
              </a:spcBef>
              <a:spcAft>
                <a:spcPts val="0"/>
              </a:spcAft>
              <a:buNone/>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2pPr>
            <a:lvl3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3pPr>
            <a:lvl4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4pPr>
            <a:lvl5pPr>
              <a:spcBef>
                <a:spcPts val="0"/>
              </a:spcBef>
              <a:spcAft>
                <a:spcPts val="0"/>
              </a:spcAft>
              <a:defRPr kumimoji="0" lang="en-US" sz="3200" b="0" i="0" u="none" strike="noStrike" kern="1200" cap="none" spc="0" normalizeH="0" baseline="0">
                <a:ln>
                  <a:noFill/>
                </a:ln>
                <a:solidFill>
                  <a:srgbClr val="121C4E"/>
                </a:solidFill>
                <a:effectLst/>
                <a:uFillTx/>
                <a:latin typeface="+mj-lt"/>
                <a:ea typeface="+mj-ea"/>
                <a:cs typeface="+mj-cs"/>
                <a:sym typeface="TaubSans-Regular"/>
              </a:defRPr>
            </a:lvl5pPr>
          </a:lstStyle>
          <a:p>
            <a:pPr lvl="0"/>
            <a:r>
              <a:rPr lang="en-US" dirty="0"/>
              <a:t>Click to edit Master text styles</a:t>
            </a:r>
          </a:p>
        </p:txBody>
      </p:sp>
      <p:sp>
        <p:nvSpPr>
          <p:cNvPr id="48" name="Freeform 59">
            <a:extLst>
              <a:ext uri="{FF2B5EF4-FFF2-40B4-BE49-F238E27FC236}">
                <a16:creationId xmlns:a16="http://schemas.microsoft.com/office/drawing/2014/main" id="{FB94F558-8F5F-4849-9797-028759E88261}"/>
              </a:ext>
            </a:extLst>
          </p:cNvPr>
          <p:cNvSpPr>
            <a:spLocks noChangeArrowheads="1"/>
          </p:cNvSpPr>
          <p:nvPr userDrawn="1"/>
        </p:nvSpPr>
        <p:spPr bwMode="auto">
          <a:xfrm>
            <a:off x="4831831" y="3919683"/>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49" name="Picture Placeholder 41">
            <a:extLst>
              <a:ext uri="{FF2B5EF4-FFF2-40B4-BE49-F238E27FC236}">
                <a16:creationId xmlns:a16="http://schemas.microsoft.com/office/drawing/2014/main" id="{CA06524B-F347-4C93-A436-13585AF5D5C2}"/>
              </a:ext>
            </a:extLst>
          </p:cNvPr>
          <p:cNvSpPr>
            <a:spLocks noGrp="1"/>
          </p:cNvSpPr>
          <p:nvPr>
            <p:ph type="pic" sz="quarter" idx="36" hasCustomPrompt="1"/>
          </p:nvPr>
        </p:nvSpPr>
        <p:spPr>
          <a:xfrm>
            <a:off x="4929665" y="3984741"/>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
        <p:nvSpPr>
          <p:cNvPr id="50" name="Freeform 59">
            <a:extLst>
              <a:ext uri="{FF2B5EF4-FFF2-40B4-BE49-F238E27FC236}">
                <a16:creationId xmlns:a16="http://schemas.microsoft.com/office/drawing/2014/main" id="{3DACC51D-2C91-4B5F-B41A-82A124658CA9}"/>
              </a:ext>
            </a:extLst>
          </p:cNvPr>
          <p:cNvSpPr>
            <a:spLocks noChangeArrowheads="1"/>
          </p:cNvSpPr>
          <p:nvPr userDrawn="1"/>
        </p:nvSpPr>
        <p:spPr bwMode="auto">
          <a:xfrm>
            <a:off x="8414082" y="3934944"/>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51" name="Picture Placeholder 41">
            <a:extLst>
              <a:ext uri="{FF2B5EF4-FFF2-40B4-BE49-F238E27FC236}">
                <a16:creationId xmlns:a16="http://schemas.microsoft.com/office/drawing/2014/main" id="{233579E5-D6BA-411E-B3F2-D8B349519257}"/>
              </a:ext>
            </a:extLst>
          </p:cNvPr>
          <p:cNvSpPr>
            <a:spLocks noGrp="1"/>
          </p:cNvSpPr>
          <p:nvPr>
            <p:ph type="pic" sz="quarter" idx="38" hasCustomPrompt="1"/>
          </p:nvPr>
        </p:nvSpPr>
        <p:spPr>
          <a:xfrm>
            <a:off x="8511916" y="4000002"/>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
        <p:nvSpPr>
          <p:cNvPr id="52" name="Freeform 59">
            <a:extLst>
              <a:ext uri="{FF2B5EF4-FFF2-40B4-BE49-F238E27FC236}">
                <a16:creationId xmlns:a16="http://schemas.microsoft.com/office/drawing/2014/main" id="{C26D8B39-592C-4524-8046-93AF32F9ACB3}"/>
              </a:ext>
            </a:extLst>
          </p:cNvPr>
          <p:cNvSpPr>
            <a:spLocks noChangeArrowheads="1"/>
          </p:cNvSpPr>
          <p:nvPr userDrawn="1"/>
        </p:nvSpPr>
        <p:spPr bwMode="auto">
          <a:xfrm>
            <a:off x="6592146" y="1612687"/>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53" name="Picture Placeholder 41">
            <a:extLst>
              <a:ext uri="{FF2B5EF4-FFF2-40B4-BE49-F238E27FC236}">
                <a16:creationId xmlns:a16="http://schemas.microsoft.com/office/drawing/2014/main" id="{F2C5627D-A8DB-497F-AAAC-2918AD209019}"/>
              </a:ext>
            </a:extLst>
          </p:cNvPr>
          <p:cNvSpPr>
            <a:spLocks noGrp="1"/>
          </p:cNvSpPr>
          <p:nvPr>
            <p:ph type="pic" sz="quarter" idx="39" hasCustomPrompt="1"/>
          </p:nvPr>
        </p:nvSpPr>
        <p:spPr>
          <a:xfrm>
            <a:off x="6689979" y="1677745"/>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a:ln>
            <a:noFill/>
          </a:ln>
        </p:spPr>
        <p:txBody>
          <a:bodyPr wrap="square">
            <a:noAutofit/>
          </a:bodyPr>
          <a:lstStyle>
            <a:lvl1pPr>
              <a:defRPr/>
            </a:lvl1pPr>
          </a:lstStyle>
          <a:p>
            <a:r>
              <a:rPr lang="en-US" dirty="0"/>
              <a:t> </a:t>
            </a:r>
          </a:p>
        </p:txBody>
      </p:sp>
      <p:cxnSp>
        <p:nvCxnSpPr>
          <p:cNvPr id="56" name="Straight Connector 10">
            <a:extLst>
              <a:ext uri="{FF2B5EF4-FFF2-40B4-BE49-F238E27FC236}">
                <a16:creationId xmlns:a16="http://schemas.microsoft.com/office/drawing/2014/main" id="{7C863902-4046-4B9B-B33D-B546602820CC}"/>
              </a:ext>
            </a:extLst>
          </p:cNvPr>
          <p:cNvCxnSpPr>
            <a:cxnSpLocks/>
          </p:cNvCxnSpPr>
          <p:nvPr userDrawn="1"/>
        </p:nvCxnSpPr>
        <p:spPr>
          <a:xfrm>
            <a:off x="10695311" y="-313340"/>
            <a:ext cx="0" cy="1746855"/>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41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7B1E9CFC-0D53-429D-8CF4-2EDC8699A1DB}"/>
              </a:ext>
            </a:extLst>
          </p:cNvPr>
          <p:cNvSpPr>
            <a:spLocks noGrp="1"/>
          </p:cNvSpPr>
          <p:nvPr>
            <p:ph type="pic" sz="quarter" idx="14"/>
          </p:nvPr>
        </p:nvSpPr>
        <p:spPr>
          <a:xfrm>
            <a:off x="6725479" y="1090182"/>
            <a:ext cx="5466523" cy="3575727"/>
          </a:xfrm>
        </p:spPr>
      </p:sp>
      <p:pic>
        <p:nvPicPr>
          <p:cNvPr id="9" name="Picture 8">
            <a:extLst>
              <a:ext uri="{FF2B5EF4-FFF2-40B4-BE49-F238E27FC236}">
                <a16:creationId xmlns:a16="http://schemas.microsoft.com/office/drawing/2014/main" id="{DF92DDF7-A3D9-440C-AA05-15D245A8A2D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8" b="3194"/>
          <a:stretch/>
        </p:blipFill>
        <p:spPr>
          <a:xfrm>
            <a:off x="6725480" y="1097244"/>
            <a:ext cx="5466521" cy="3567376"/>
          </a:xfrm>
          <a:prstGeom prst="rect">
            <a:avLst/>
          </a:prstGeom>
        </p:spPr>
      </p:pic>
      <p:sp>
        <p:nvSpPr>
          <p:cNvPr id="13" name="Rectangle 6">
            <a:extLst>
              <a:ext uri="{FF2B5EF4-FFF2-40B4-BE49-F238E27FC236}">
                <a16:creationId xmlns:a16="http://schemas.microsoft.com/office/drawing/2014/main" id="{2BA2D6BA-1B95-491E-90F3-57C2A7686691}"/>
              </a:ext>
            </a:extLst>
          </p:cNvPr>
          <p:cNvSpPr/>
          <p:nvPr userDrawn="1"/>
        </p:nvSpPr>
        <p:spPr>
          <a:xfrm flipH="1">
            <a:off x="6725476" y="4664621"/>
            <a:ext cx="5466521" cy="2193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ub Sans"/>
              <a:ea typeface="Taub Sans" pitchFamily="2" charset="0"/>
              <a:cs typeface="Helvetica"/>
            </a:endParaRPr>
          </a:p>
        </p:txBody>
      </p:sp>
      <p:sp>
        <p:nvSpPr>
          <p:cNvPr id="12" name="Rectangle 6">
            <a:extLst>
              <a:ext uri="{FF2B5EF4-FFF2-40B4-BE49-F238E27FC236}">
                <a16:creationId xmlns:a16="http://schemas.microsoft.com/office/drawing/2014/main" id="{612DC8F6-12D4-4029-956A-D18CEEFF1CE8}"/>
              </a:ext>
            </a:extLst>
          </p:cNvPr>
          <p:cNvSpPr/>
          <p:nvPr userDrawn="1"/>
        </p:nvSpPr>
        <p:spPr>
          <a:xfrm flipH="1" flipV="1">
            <a:off x="-4" y="-9"/>
            <a:ext cx="6725483"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ub Sans"/>
              <a:ea typeface="Taub Sans" pitchFamily="2" charset="0"/>
              <a:cs typeface="Helvetica"/>
            </a:endParaRPr>
          </a:p>
        </p:txBody>
      </p:sp>
      <p:sp>
        <p:nvSpPr>
          <p:cNvPr id="5" name="Rectangle 4">
            <a:extLst>
              <a:ext uri="{FF2B5EF4-FFF2-40B4-BE49-F238E27FC236}">
                <a16:creationId xmlns:a16="http://schemas.microsoft.com/office/drawing/2014/main" id="{1BDE29AB-E148-4A70-815F-42156C2ECAC2}"/>
              </a:ext>
            </a:extLst>
          </p:cNvPr>
          <p:cNvSpPr/>
          <p:nvPr userDrawn="1"/>
        </p:nvSpPr>
        <p:spPr>
          <a:xfrm>
            <a:off x="1" y="-14511"/>
            <a:ext cx="6725479" cy="1107157"/>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7" name="Text Placeholder 2">
            <a:extLst>
              <a:ext uri="{FF2B5EF4-FFF2-40B4-BE49-F238E27FC236}">
                <a16:creationId xmlns:a16="http://schemas.microsoft.com/office/drawing/2014/main" id="{9677FD91-9EB7-46DE-BEF0-C7FC435C942D}"/>
              </a:ext>
            </a:extLst>
          </p:cNvPr>
          <p:cNvSpPr>
            <a:spLocks noGrp="1"/>
          </p:cNvSpPr>
          <p:nvPr>
            <p:ph type="body" sz="quarter" idx="13"/>
          </p:nvPr>
        </p:nvSpPr>
        <p:spPr>
          <a:xfrm>
            <a:off x="512063" y="4868163"/>
            <a:ext cx="5278407" cy="328295"/>
          </a:xfrm>
        </p:spPr>
        <p:txBody>
          <a:bodyPr/>
          <a:lstStyle>
            <a:lvl1pPr>
              <a:spcAft>
                <a:spcPts val="800"/>
              </a:spcAft>
              <a:defRPr lang="en-US" sz="2133" kern="1200" dirty="0">
                <a:solidFill>
                  <a:schemeClr val="bg1"/>
                </a:solidFill>
                <a:latin typeface="+mn-lt"/>
                <a:ea typeface="Taub Sans" pitchFamily="2" charset="0"/>
                <a:cs typeface="+mn-cs"/>
              </a:defRPr>
            </a:lvl1pPr>
          </a:lstStyle>
          <a:p>
            <a:endParaRPr lang="en-US" dirty="0"/>
          </a:p>
        </p:txBody>
      </p:sp>
      <p:pic>
        <p:nvPicPr>
          <p:cNvPr id="8" name="Graphic 7">
            <a:extLst>
              <a:ext uri="{FF2B5EF4-FFF2-40B4-BE49-F238E27FC236}">
                <a16:creationId xmlns:a16="http://schemas.microsoft.com/office/drawing/2014/main" id="{933949A5-B0B0-4F67-9130-227C7C8649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40394" y="4782314"/>
            <a:ext cx="1966351" cy="1966351"/>
          </a:xfrm>
          <a:prstGeom prst="rect">
            <a:avLst/>
          </a:prstGeom>
        </p:spPr>
      </p:pic>
      <p:cxnSp>
        <p:nvCxnSpPr>
          <p:cNvPr id="11" name="Straight Connector 10">
            <a:extLst>
              <a:ext uri="{FF2B5EF4-FFF2-40B4-BE49-F238E27FC236}">
                <a16:creationId xmlns:a16="http://schemas.microsoft.com/office/drawing/2014/main" id="{303F962E-A72B-47AA-8F41-F288F16AD000}"/>
              </a:ext>
            </a:extLst>
          </p:cNvPr>
          <p:cNvCxnSpPr>
            <a:cxnSpLocks/>
          </p:cNvCxnSpPr>
          <p:nvPr userDrawn="1"/>
        </p:nvCxnSpPr>
        <p:spPr>
          <a:xfrm>
            <a:off x="2" y="1084988"/>
            <a:ext cx="12206516"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F7810B1-4041-43DA-9840-7E0952A0B294}"/>
              </a:ext>
            </a:extLst>
          </p:cNvPr>
          <p:cNvSpPr>
            <a:spLocks noGrp="1"/>
          </p:cNvSpPr>
          <p:nvPr>
            <p:ph type="title"/>
          </p:nvPr>
        </p:nvSpPr>
        <p:spPr>
          <a:xfrm>
            <a:off x="512064" y="1537531"/>
            <a:ext cx="5850632" cy="574089"/>
          </a:xfrm>
        </p:spPr>
        <p:txBody>
          <a:bodyPr/>
          <a:lstStyle>
            <a:lvl1pPr>
              <a:defRPr>
                <a:solidFill>
                  <a:schemeClr val="bg1"/>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B6BE241D-E938-47DB-8551-4BF416ADB1D3}"/>
              </a:ext>
            </a:extLst>
          </p:cNvPr>
          <p:cNvSpPr/>
          <p:nvPr userDrawn="1"/>
        </p:nvSpPr>
        <p:spPr>
          <a:xfrm>
            <a:off x="9975684" y="4660022"/>
            <a:ext cx="2216320" cy="2197977"/>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3" name="Footer Placeholder 2">
            <a:extLst>
              <a:ext uri="{FF2B5EF4-FFF2-40B4-BE49-F238E27FC236}">
                <a16:creationId xmlns:a16="http://schemas.microsoft.com/office/drawing/2014/main" id="{C73196A9-2ED2-4974-8584-2464FEF54DE3}"/>
              </a:ext>
            </a:extLst>
          </p:cNvPr>
          <p:cNvSpPr>
            <a:spLocks noGrp="1"/>
          </p:cNvSpPr>
          <p:nvPr>
            <p:ph type="ftr" sz="quarter" idx="10"/>
          </p:nvPr>
        </p:nvSpPr>
        <p:spPr>
          <a:xfrm>
            <a:off x="3468355" y="6551686"/>
            <a:ext cx="4053899" cy="164148"/>
          </a:xfrm>
        </p:spPr>
        <p:txBody>
          <a:bodyPr/>
          <a:lstStyle>
            <a:lvl1pPr>
              <a:defRPr/>
            </a:lvl1pPr>
          </a:lstStyle>
          <a:p>
            <a:r>
              <a:rPr lang="en-US" dirty="0"/>
              <a:t>Footer in sentence case</a:t>
            </a:r>
          </a:p>
        </p:txBody>
      </p:sp>
      <p:cxnSp>
        <p:nvCxnSpPr>
          <p:cNvPr id="10" name="Straight Connector 9">
            <a:extLst>
              <a:ext uri="{FF2B5EF4-FFF2-40B4-BE49-F238E27FC236}">
                <a16:creationId xmlns:a16="http://schemas.microsoft.com/office/drawing/2014/main" id="{2BA8FF52-D0DA-428F-8FEA-8B6F038DB9EF}"/>
              </a:ext>
            </a:extLst>
          </p:cNvPr>
          <p:cNvCxnSpPr>
            <a:cxnSpLocks/>
          </p:cNvCxnSpPr>
          <p:nvPr userDrawn="1"/>
        </p:nvCxnSpPr>
        <p:spPr>
          <a:xfrm flipV="1">
            <a:off x="6718560" y="-14510"/>
            <a:ext cx="0" cy="468185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1B8F5F-CED6-44D3-A61F-9283EC7E33E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09148" y="5754121"/>
            <a:ext cx="1158240" cy="825209"/>
          </a:xfrm>
          <a:prstGeom prst="rect">
            <a:avLst/>
          </a:prstGeom>
        </p:spPr>
      </p:pic>
      <p:sp>
        <p:nvSpPr>
          <p:cNvPr id="19" name="ADP MAS Executive Overview…">
            <a:extLst>
              <a:ext uri="{FF2B5EF4-FFF2-40B4-BE49-F238E27FC236}">
                <a16:creationId xmlns:a16="http://schemas.microsoft.com/office/drawing/2014/main" id="{20675C4A-5FBF-4E07-8358-39C00106746A}"/>
              </a:ext>
            </a:extLst>
          </p:cNvPr>
          <p:cNvSpPr txBox="1"/>
          <p:nvPr userDrawn="1"/>
        </p:nvSpPr>
        <p:spPr>
          <a:xfrm>
            <a:off x="512065" y="6559415"/>
            <a:ext cx="2386872"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p>
        </p:txBody>
      </p:sp>
    </p:spTree>
    <p:extLst>
      <p:ext uri="{BB962C8B-B14F-4D97-AF65-F5344CB8AC3E}">
        <p14:creationId xmlns:p14="http://schemas.microsoft.com/office/powerpoint/2010/main" val="443371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3A347E3-AECB-478C-986D-69D4AAC9C762}"/>
              </a:ext>
            </a:extLst>
          </p:cNvPr>
          <p:cNvSpPr/>
          <p:nvPr userDrawn="1"/>
        </p:nvSpPr>
        <p:spPr>
          <a:xfrm>
            <a:off x="0" y="0"/>
            <a:ext cx="4600096" cy="64008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9" name="Text Placeholder 8">
            <a:extLst>
              <a:ext uri="{FF2B5EF4-FFF2-40B4-BE49-F238E27FC236}">
                <a16:creationId xmlns:a16="http://schemas.microsoft.com/office/drawing/2014/main" id="{EF84FE93-E3A1-41C1-B495-A0740BA6A091}"/>
              </a:ext>
            </a:extLst>
          </p:cNvPr>
          <p:cNvSpPr>
            <a:spLocks noGrp="1"/>
          </p:cNvSpPr>
          <p:nvPr>
            <p:ph type="body" sz="quarter" idx="35"/>
          </p:nvPr>
        </p:nvSpPr>
        <p:spPr>
          <a:xfrm>
            <a:off x="517690" y="558822"/>
            <a:ext cx="3840951" cy="984885"/>
          </a:xfrm>
        </p:spPr>
        <p:txBody>
          <a:bodyPr/>
          <a:lstStyle>
            <a:lvl1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Taub Sans" pitchFamily="2" charset="0"/>
                <a:cs typeface="+mj-cs"/>
                <a:sym typeface="TaubSans-Regular"/>
              </a:defRPr>
            </a:lvl1pPr>
            <a:lvl2pPr marL="0" indent="0">
              <a:spcBef>
                <a:spcPts val="0"/>
              </a:spcBef>
              <a:spcAft>
                <a:spcPts val="0"/>
              </a:spcAft>
              <a:buNone/>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2pPr>
            <a:lvl3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3pPr>
            <a:lvl4pPr>
              <a:spcBef>
                <a:spcPts val="0"/>
              </a:spcBef>
              <a:spcAft>
                <a:spcPts val="0"/>
              </a:spcAft>
              <a:defRPr kumimoji="0" lang="en-US" sz="3200" b="0" i="0" u="none" strike="noStrike" kern="1200" cap="none" spc="0" normalizeH="0" baseline="0" smtClean="0">
                <a:ln>
                  <a:noFill/>
                </a:ln>
                <a:solidFill>
                  <a:srgbClr val="121C4E"/>
                </a:solidFill>
                <a:effectLst/>
                <a:uFillTx/>
                <a:latin typeface="+mj-lt"/>
                <a:ea typeface="+mj-ea"/>
                <a:cs typeface="+mj-cs"/>
                <a:sym typeface="TaubSans-Regular"/>
              </a:defRPr>
            </a:lvl4pPr>
            <a:lvl5pPr>
              <a:spcBef>
                <a:spcPts val="0"/>
              </a:spcBef>
              <a:spcAft>
                <a:spcPts val="0"/>
              </a:spcAft>
              <a:defRPr kumimoji="0" lang="en-US" sz="3200" b="0" i="0" u="none" strike="noStrike" kern="1200" cap="none" spc="0" normalizeH="0" baseline="0">
                <a:ln>
                  <a:noFill/>
                </a:ln>
                <a:solidFill>
                  <a:srgbClr val="121C4E"/>
                </a:solidFill>
                <a:effectLst/>
                <a:uFillTx/>
                <a:latin typeface="+mj-lt"/>
                <a:ea typeface="+mj-ea"/>
                <a:cs typeface="+mj-cs"/>
                <a:sym typeface="TaubSans-Regular"/>
              </a:defRPr>
            </a:lvl5pPr>
          </a:lstStyle>
          <a:p>
            <a:pPr lvl="0"/>
            <a:r>
              <a:rPr lang="en-US" dirty="0"/>
              <a:t>Click to edit Master text styles</a:t>
            </a:r>
          </a:p>
        </p:txBody>
      </p:sp>
      <p:sp>
        <p:nvSpPr>
          <p:cNvPr id="4" name="Rectangle 53">
            <a:extLst>
              <a:ext uri="{FF2B5EF4-FFF2-40B4-BE49-F238E27FC236}">
                <a16:creationId xmlns:a16="http://schemas.microsoft.com/office/drawing/2014/main" id="{54590FBC-5412-4D45-B7D9-7C1DFF9AAC63}"/>
              </a:ext>
            </a:extLst>
          </p:cNvPr>
          <p:cNvSpPr/>
          <p:nvPr userDrawn="1"/>
        </p:nvSpPr>
        <p:spPr>
          <a:xfrm>
            <a:off x="4600096" y="0"/>
            <a:ext cx="7591904" cy="639868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44" name="Text Placeholder 5">
            <a:extLst>
              <a:ext uri="{FF2B5EF4-FFF2-40B4-BE49-F238E27FC236}">
                <a16:creationId xmlns:a16="http://schemas.microsoft.com/office/drawing/2014/main" id="{0E550384-3CDE-4444-AA98-C3CCA8315DC1}"/>
              </a:ext>
            </a:extLst>
          </p:cNvPr>
          <p:cNvSpPr>
            <a:spLocks noGrp="1"/>
          </p:cNvSpPr>
          <p:nvPr>
            <p:ph type="body" sz="quarter" idx="33" hasCustomPrompt="1"/>
          </p:nvPr>
        </p:nvSpPr>
        <p:spPr>
          <a:xfrm>
            <a:off x="5174151" y="414101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45" name="Text Placeholder 10">
            <a:extLst>
              <a:ext uri="{FF2B5EF4-FFF2-40B4-BE49-F238E27FC236}">
                <a16:creationId xmlns:a16="http://schemas.microsoft.com/office/drawing/2014/main" id="{6F30ADC7-BCEF-467A-898C-93C55F8EFCC4}"/>
              </a:ext>
            </a:extLst>
          </p:cNvPr>
          <p:cNvSpPr>
            <a:spLocks noGrp="1"/>
          </p:cNvSpPr>
          <p:nvPr>
            <p:ph type="body" sz="quarter" idx="34" hasCustomPrompt="1"/>
          </p:nvPr>
        </p:nvSpPr>
        <p:spPr>
          <a:xfrm>
            <a:off x="5180078" y="481998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42" name="Text Placeholder 5">
            <a:extLst>
              <a:ext uri="{FF2B5EF4-FFF2-40B4-BE49-F238E27FC236}">
                <a16:creationId xmlns:a16="http://schemas.microsoft.com/office/drawing/2014/main" id="{FC453C95-80D9-449F-B5DE-4A53B4060EBD}"/>
              </a:ext>
            </a:extLst>
          </p:cNvPr>
          <p:cNvSpPr>
            <a:spLocks noGrp="1"/>
          </p:cNvSpPr>
          <p:nvPr>
            <p:ph type="body" sz="quarter" idx="31" hasCustomPrompt="1"/>
          </p:nvPr>
        </p:nvSpPr>
        <p:spPr>
          <a:xfrm>
            <a:off x="8766476" y="414101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43" name="Text Placeholder 10">
            <a:extLst>
              <a:ext uri="{FF2B5EF4-FFF2-40B4-BE49-F238E27FC236}">
                <a16:creationId xmlns:a16="http://schemas.microsoft.com/office/drawing/2014/main" id="{0CA67554-1AE7-41AD-BA73-F8B9E982B0F9}"/>
              </a:ext>
            </a:extLst>
          </p:cNvPr>
          <p:cNvSpPr>
            <a:spLocks noGrp="1"/>
          </p:cNvSpPr>
          <p:nvPr>
            <p:ph type="body" sz="quarter" idx="32" hasCustomPrompt="1"/>
          </p:nvPr>
        </p:nvSpPr>
        <p:spPr>
          <a:xfrm>
            <a:off x="8772404" y="481998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6" name="Text Placeholder 5">
            <a:extLst>
              <a:ext uri="{FF2B5EF4-FFF2-40B4-BE49-F238E27FC236}">
                <a16:creationId xmlns:a16="http://schemas.microsoft.com/office/drawing/2014/main" id="{5C66421B-1EE1-4120-A750-FF2E79EB8847}"/>
              </a:ext>
            </a:extLst>
          </p:cNvPr>
          <p:cNvSpPr>
            <a:spLocks noGrp="1"/>
          </p:cNvSpPr>
          <p:nvPr>
            <p:ph type="body" sz="quarter" idx="27" hasCustomPrompt="1"/>
          </p:nvPr>
        </p:nvSpPr>
        <p:spPr>
          <a:xfrm>
            <a:off x="5174151" y="181023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11" name="Text Placeholder 10">
            <a:extLst>
              <a:ext uri="{FF2B5EF4-FFF2-40B4-BE49-F238E27FC236}">
                <a16:creationId xmlns:a16="http://schemas.microsoft.com/office/drawing/2014/main" id="{BE912210-201C-4B5F-ADE4-42EB777D4645}"/>
              </a:ext>
            </a:extLst>
          </p:cNvPr>
          <p:cNvSpPr>
            <a:spLocks noGrp="1"/>
          </p:cNvSpPr>
          <p:nvPr>
            <p:ph type="body" sz="quarter" idx="28" hasCustomPrompt="1"/>
          </p:nvPr>
        </p:nvSpPr>
        <p:spPr>
          <a:xfrm>
            <a:off x="5180078" y="248920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2" name="Title 1">
            <a:extLst>
              <a:ext uri="{FF2B5EF4-FFF2-40B4-BE49-F238E27FC236}">
                <a16:creationId xmlns:a16="http://schemas.microsoft.com/office/drawing/2014/main" id="{C3BFA3A7-091F-432F-A177-53A3260050DE}"/>
              </a:ext>
            </a:extLst>
          </p:cNvPr>
          <p:cNvSpPr>
            <a:spLocks noGrp="1"/>
          </p:cNvSpPr>
          <p:nvPr userDrawn="1">
            <p:ph type="title"/>
          </p:nvPr>
        </p:nvSpPr>
        <p:spPr>
          <a:xfrm>
            <a:off x="4954951" y="560939"/>
            <a:ext cx="5288997" cy="492443"/>
          </a:xfrm>
        </p:spPr>
        <p:txBody>
          <a:bodyPr/>
          <a:lstStyle>
            <a:lvl1pPr>
              <a:defRPr sz="3200">
                <a:solidFill>
                  <a:schemeClr val="bg1"/>
                </a:solidFill>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845801DB-5891-4CED-8C6B-C3FA1C77D040}"/>
              </a:ext>
            </a:extLst>
          </p:cNvPr>
          <p:cNvSpPr>
            <a:spLocks noGrp="1"/>
          </p:cNvSpPr>
          <p:nvPr userDrawn="1">
            <p:ph type="sldNum" sz="quarter" idx="10"/>
          </p:nvPr>
        </p:nvSpPr>
        <p:spPr/>
        <p:txBody>
          <a:bodyPr/>
          <a:lstStyle>
            <a:lvl1pPr>
              <a:defRPr/>
            </a:lvl1pPr>
          </a:lstStyle>
          <a:p>
            <a:fld id="{0C691DA3-4ABE-49F3-91E6-D9975CC9DD5F}" type="slidenum">
              <a:rPr lang="en-US" smtClean="0"/>
              <a:pPr/>
              <a:t>‹#›</a:t>
            </a:fld>
            <a:endParaRPr lang="en-US" dirty="0"/>
          </a:p>
        </p:txBody>
      </p:sp>
      <p:pic>
        <p:nvPicPr>
          <p:cNvPr id="7" name="Graphic 28">
            <a:extLst>
              <a:ext uri="{FF2B5EF4-FFF2-40B4-BE49-F238E27FC236}">
                <a16:creationId xmlns:a16="http://schemas.microsoft.com/office/drawing/2014/main" id="{ED34D63D-642C-47E3-A7A0-02469A0F73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5582" y="-313340"/>
            <a:ext cx="1253893" cy="1253893"/>
          </a:xfrm>
          <a:prstGeom prst="rect">
            <a:avLst/>
          </a:prstGeom>
        </p:spPr>
      </p:pic>
      <p:sp>
        <p:nvSpPr>
          <p:cNvPr id="40" name="Text Placeholder 5">
            <a:extLst>
              <a:ext uri="{FF2B5EF4-FFF2-40B4-BE49-F238E27FC236}">
                <a16:creationId xmlns:a16="http://schemas.microsoft.com/office/drawing/2014/main" id="{8F65D730-4B51-406A-80F7-7F8340386DE9}"/>
              </a:ext>
            </a:extLst>
          </p:cNvPr>
          <p:cNvSpPr>
            <a:spLocks noGrp="1"/>
          </p:cNvSpPr>
          <p:nvPr>
            <p:ph type="body" sz="quarter" idx="29" hasCustomPrompt="1"/>
          </p:nvPr>
        </p:nvSpPr>
        <p:spPr>
          <a:xfrm>
            <a:off x="8766476" y="1810231"/>
            <a:ext cx="3108960" cy="633984"/>
          </a:xfrm>
          <a:solidFill>
            <a:srgbClr val="F2635D"/>
          </a:solidFill>
        </p:spPr>
        <p:txBody>
          <a:bodyPr anchor="ctr">
            <a:noAutofit/>
          </a:bodyPr>
          <a:lstStyle>
            <a:lvl1pPr marL="842412" marR="0" indent="0" algn="l" defTabSz="533387" rtl="0" eaLnBrk="1" fontAlgn="auto" latinLnBrk="0" hangingPunct="0">
              <a:lnSpc>
                <a:spcPct val="100000"/>
              </a:lnSpc>
              <a:spcBef>
                <a:spcPct val="0"/>
              </a:spcBef>
              <a:spcAft>
                <a:spcPts val="0"/>
              </a:spcAft>
              <a:buClrTx/>
              <a:buSzTx/>
              <a:buFontTx/>
              <a:buNone/>
              <a:tabLst/>
              <a:defRPr kumimoji="0" lang="en-US" sz="1067" b="0" i="0" u="none" strike="noStrike" kern="1200" cap="none" spc="0" normalizeH="0" baseline="0" dirty="0" smtClean="0">
                <a:ln>
                  <a:noFill/>
                </a:ln>
                <a:solidFill>
                  <a:schemeClr val="lt1"/>
                </a:solidFill>
                <a:effectLst/>
                <a:uFillTx/>
                <a:latin typeface="+mj-lt"/>
                <a:ea typeface="Taub Sans" pitchFamily="2" charset="0"/>
                <a:cs typeface="+mn-cs"/>
                <a:sym typeface="TaubSans-Regular"/>
              </a:defRPr>
            </a:lvl1pPr>
            <a:lvl2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2pPr>
            <a:lvl3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3pPr>
            <a:lvl4pPr>
              <a:defRPr kumimoji="0" lang="en-US" sz="1333" b="1" i="0" u="none" strike="noStrike" kern="1200" cap="none" spc="0" normalizeH="0" baseline="0" dirty="0" smtClean="0">
                <a:ln>
                  <a:noFill/>
                </a:ln>
                <a:solidFill>
                  <a:schemeClr val="lt1"/>
                </a:solidFill>
                <a:effectLst/>
                <a:uFillTx/>
                <a:latin typeface="+mn-lt"/>
                <a:ea typeface="+mn-ea"/>
                <a:cs typeface="+mn-cs"/>
                <a:sym typeface="TaubSans-Regular"/>
              </a:defRPr>
            </a:lvl4pPr>
            <a:lvl5pPr>
              <a:defRPr kumimoji="0" lang="en-US" sz="1333" b="1" i="0" u="none" strike="noStrike" kern="1200" cap="none" spc="0" normalizeH="0" baseline="0" dirty="0">
                <a:ln>
                  <a:noFill/>
                </a:ln>
                <a:solidFill>
                  <a:schemeClr val="lt1"/>
                </a:solidFill>
                <a:effectLst/>
                <a:uFillTx/>
                <a:latin typeface="+mn-lt"/>
                <a:ea typeface="+mn-ea"/>
                <a:cs typeface="+mn-cs"/>
                <a:sym typeface="TaubSans-Regular"/>
              </a:defRPr>
            </a:lvl5pPr>
          </a:lstStyle>
          <a:p>
            <a:pPr marL="761981" lvl="0" indent="0" defTabSz="533387">
              <a:spcBef>
                <a:spcPct val="0"/>
              </a:spcBef>
              <a:buNone/>
            </a:pPr>
            <a:r>
              <a:rPr lang="en-US" sz="1333" b="1" kern="1200" dirty="0"/>
              <a:t>First Name, Last name</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Email</a:t>
            </a:r>
          </a:p>
          <a:p>
            <a:pPr marL="761981" marR="0" lvl="0" indent="0" algn="l" defTabSz="533387" rtl="0" eaLnBrk="1" fontAlgn="auto" latinLnBrk="0" hangingPunct="0">
              <a:lnSpc>
                <a:spcPct val="100000"/>
              </a:lnSpc>
              <a:spcBef>
                <a:spcPct val="0"/>
              </a:spcBef>
              <a:spcAft>
                <a:spcPts val="0"/>
              </a:spcAft>
              <a:buClrTx/>
              <a:buSzTx/>
              <a:buFontTx/>
              <a:buNone/>
              <a:tabLst/>
              <a:defRPr/>
            </a:pPr>
            <a:r>
              <a:rPr kumimoji="0" lang="en-US" sz="1067" b="0" i="0" u="none" strike="noStrike" kern="1200" cap="none" spc="0" normalizeH="0" baseline="0" noProof="0" dirty="0">
                <a:ln>
                  <a:noFill/>
                </a:ln>
                <a:solidFill>
                  <a:srgbClr val="FFFFFF"/>
                </a:solidFill>
                <a:effectLst/>
                <a:uLnTx/>
                <a:uFillTx/>
                <a:latin typeface="+mj-lt"/>
                <a:cs typeface="+mn-cs"/>
                <a:sym typeface="TaubSans-Regular"/>
              </a:rPr>
              <a:t>Phone</a:t>
            </a:r>
          </a:p>
        </p:txBody>
      </p:sp>
      <p:sp>
        <p:nvSpPr>
          <p:cNvPr id="41" name="Text Placeholder 10">
            <a:extLst>
              <a:ext uri="{FF2B5EF4-FFF2-40B4-BE49-F238E27FC236}">
                <a16:creationId xmlns:a16="http://schemas.microsoft.com/office/drawing/2014/main" id="{F81B56AB-C42D-47FD-9380-445CA5B3B6D8}"/>
              </a:ext>
            </a:extLst>
          </p:cNvPr>
          <p:cNvSpPr>
            <a:spLocks noGrp="1"/>
          </p:cNvSpPr>
          <p:nvPr>
            <p:ph type="body" sz="quarter" idx="30" hasCustomPrompt="1"/>
          </p:nvPr>
        </p:nvSpPr>
        <p:spPr>
          <a:xfrm>
            <a:off x="8772404" y="2489200"/>
            <a:ext cx="3103033" cy="1182200"/>
          </a:xfrm>
          <a:solidFill>
            <a:srgbClr val="F5ECE3"/>
          </a:solidFill>
        </p:spPr>
        <p:txBody>
          <a:bodyPr lIns="91440" tIns="91440" rIns="91440" bIns="91440">
            <a:noAutofit/>
          </a:bodyPr>
          <a:lstStyle>
            <a:lvl1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124197" indent="-124197" defTabSz="533387">
              <a:spcBef>
                <a:spcPct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Taub Sans" pitchFamily="2" charset="0"/>
                <a:cs typeface="+mn-cs"/>
                <a:sym typeface="TaubSans-Regular"/>
              </a:defRPr>
            </a:lvl2pPr>
            <a:lvl3pPr marL="380870"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228594" indent="-228594">
              <a:spcBef>
                <a:spcPts val="0"/>
              </a:spcBef>
              <a:spcAft>
                <a:spcPts val="0"/>
              </a:spcAft>
              <a:buFont typeface="Arial" panose="020B0604020202020204" pitchFamily="34" charset="0"/>
              <a:buChar char="•"/>
              <a:defRPr kumimoji="0" lang="en-US" sz="1067"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spcBef>
                <a:spcPts val="0"/>
              </a:spcBef>
              <a:spcAft>
                <a:spcPts val="0"/>
              </a:spcAft>
              <a:buFont typeface="Arial" panose="020B0604020202020204" pitchFamily="34" charset="0"/>
              <a:buNone/>
              <a:defRPr kumimoji="0" lang="en-US" sz="1067"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stStyle>
          <a:p>
            <a:pPr marL="124197" lvl="1" indent="-124197" defTabSz="533387">
              <a:spcBef>
                <a:spcPct val="0"/>
              </a:spcBef>
              <a:buChar char="•"/>
            </a:pPr>
            <a:r>
              <a:rPr lang="en-US" sz="1067" kern="1200" dirty="0"/>
              <a:t>What is your role and how do you help companies?</a:t>
            </a:r>
          </a:p>
          <a:p>
            <a:pPr marL="124197" lvl="1" indent="-124197" defTabSz="533387">
              <a:spcBef>
                <a:spcPct val="0"/>
              </a:spcBef>
              <a:buChar char="•"/>
            </a:pPr>
            <a:r>
              <a:rPr lang="en-US" sz="1067" kern="1200" dirty="0"/>
              <a:t>What can they expect from you with regards to professionalism, experience and service? </a:t>
            </a:r>
          </a:p>
        </p:txBody>
      </p:sp>
      <p:sp>
        <p:nvSpPr>
          <p:cNvPr id="24" name="Freeform 59">
            <a:extLst>
              <a:ext uri="{FF2B5EF4-FFF2-40B4-BE49-F238E27FC236}">
                <a16:creationId xmlns:a16="http://schemas.microsoft.com/office/drawing/2014/main" id="{66D3E38F-4D7C-4314-AC43-C1394C85458F}"/>
              </a:ext>
            </a:extLst>
          </p:cNvPr>
          <p:cNvSpPr>
            <a:spLocks noChangeArrowheads="1"/>
          </p:cNvSpPr>
          <p:nvPr userDrawn="1"/>
        </p:nvSpPr>
        <p:spPr bwMode="auto">
          <a:xfrm>
            <a:off x="4891323" y="1582923"/>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17" name="Picture Placeholder 41">
            <a:extLst>
              <a:ext uri="{FF2B5EF4-FFF2-40B4-BE49-F238E27FC236}">
                <a16:creationId xmlns:a16="http://schemas.microsoft.com/office/drawing/2014/main" id="{D76069A3-FFFA-4ACC-BE30-E17E2115F0E2}"/>
              </a:ext>
            </a:extLst>
          </p:cNvPr>
          <p:cNvSpPr>
            <a:spLocks noGrp="1"/>
          </p:cNvSpPr>
          <p:nvPr userDrawn="1">
            <p:ph type="pic" sz="quarter" idx="23" hasCustomPrompt="1"/>
          </p:nvPr>
        </p:nvSpPr>
        <p:spPr>
          <a:xfrm>
            <a:off x="4989157" y="1647981"/>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
        <p:nvSpPr>
          <p:cNvPr id="25" name="Freeform 59">
            <a:extLst>
              <a:ext uri="{FF2B5EF4-FFF2-40B4-BE49-F238E27FC236}">
                <a16:creationId xmlns:a16="http://schemas.microsoft.com/office/drawing/2014/main" id="{9132383A-3422-4180-9196-B958A139E206}"/>
              </a:ext>
            </a:extLst>
          </p:cNvPr>
          <p:cNvSpPr>
            <a:spLocks noChangeArrowheads="1"/>
          </p:cNvSpPr>
          <p:nvPr userDrawn="1"/>
        </p:nvSpPr>
        <p:spPr bwMode="auto">
          <a:xfrm>
            <a:off x="4831831" y="3919683"/>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26" name="Picture Placeholder 41">
            <a:extLst>
              <a:ext uri="{FF2B5EF4-FFF2-40B4-BE49-F238E27FC236}">
                <a16:creationId xmlns:a16="http://schemas.microsoft.com/office/drawing/2014/main" id="{82CD003F-4A5D-48D8-AF48-3E4A654D9FAB}"/>
              </a:ext>
            </a:extLst>
          </p:cNvPr>
          <p:cNvSpPr>
            <a:spLocks noGrp="1"/>
          </p:cNvSpPr>
          <p:nvPr>
            <p:ph type="pic" sz="quarter" idx="36" hasCustomPrompt="1"/>
          </p:nvPr>
        </p:nvSpPr>
        <p:spPr>
          <a:xfrm>
            <a:off x="4929665" y="3984741"/>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
        <p:nvSpPr>
          <p:cNvPr id="27" name="Freeform 59">
            <a:extLst>
              <a:ext uri="{FF2B5EF4-FFF2-40B4-BE49-F238E27FC236}">
                <a16:creationId xmlns:a16="http://schemas.microsoft.com/office/drawing/2014/main" id="{8055A85C-1224-4553-A5C3-F73A9737801F}"/>
              </a:ext>
            </a:extLst>
          </p:cNvPr>
          <p:cNvSpPr>
            <a:spLocks noChangeArrowheads="1"/>
          </p:cNvSpPr>
          <p:nvPr userDrawn="1"/>
        </p:nvSpPr>
        <p:spPr bwMode="auto">
          <a:xfrm>
            <a:off x="8473574" y="1598184"/>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28" name="Picture Placeholder 41">
            <a:extLst>
              <a:ext uri="{FF2B5EF4-FFF2-40B4-BE49-F238E27FC236}">
                <a16:creationId xmlns:a16="http://schemas.microsoft.com/office/drawing/2014/main" id="{60419E11-3CE6-4183-A6CA-9CC9A090208D}"/>
              </a:ext>
            </a:extLst>
          </p:cNvPr>
          <p:cNvSpPr>
            <a:spLocks noGrp="1"/>
          </p:cNvSpPr>
          <p:nvPr>
            <p:ph type="pic" sz="quarter" idx="37" hasCustomPrompt="1"/>
          </p:nvPr>
        </p:nvSpPr>
        <p:spPr>
          <a:xfrm>
            <a:off x="8571408" y="1663242"/>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
        <p:nvSpPr>
          <p:cNvPr id="29" name="Freeform 59">
            <a:extLst>
              <a:ext uri="{FF2B5EF4-FFF2-40B4-BE49-F238E27FC236}">
                <a16:creationId xmlns:a16="http://schemas.microsoft.com/office/drawing/2014/main" id="{A9BBEAA9-106A-4AB8-B826-D4673EC80D9A}"/>
              </a:ext>
            </a:extLst>
          </p:cNvPr>
          <p:cNvSpPr>
            <a:spLocks noChangeArrowheads="1"/>
          </p:cNvSpPr>
          <p:nvPr userDrawn="1"/>
        </p:nvSpPr>
        <p:spPr bwMode="auto">
          <a:xfrm>
            <a:off x="8414082" y="3934944"/>
            <a:ext cx="877583" cy="937917"/>
          </a:xfrm>
          <a:custGeom>
            <a:avLst/>
            <a:gdLst>
              <a:gd name="T0" fmla="*/ 192 w 2824"/>
              <a:gd name="T1" fmla="*/ 2429 h 3017"/>
              <a:gd name="T2" fmla="*/ 192 w 2824"/>
              <a:gd name="T3" fmla="*/ 2429 h 3017"/>
              <a:gd name="T4" fmla="*/ 1109 w 2824"/>
              <a:gd name="T5" fmla="*/ 2997 h 3017"/>
              <a:gd name="T6" fmla="*/ 2090 w 2824"/>
              <a:gd name="T7" fmla="*/ 2841 h 3017"/>
              <a:gd name="T8" fmla="*/ 2805 w 2824"/>
              <a:gd name="T9" fmla="*/ 2026 h 3017"/>
              <a:gd name="T10" fmla="*/ 2814 w 2824"/>
              <a:gd name="T11" fmla="*/ 1806 h 3017"/>
              <a:gd name="T12" fmla="*/ 2686 w 2824"/>
              <a:gd name="T13" fmla="*/ 944 h 3017"/>
              <a:gd name="T14" fmla="*/ 2310 w 2824"/>
              <a:gd name="T15" fmla="*/ 330 h 3017"/>
              <a:gd name="T16" fmla="*/ 1430 w 2824"/>
              <a:gd name="T17" fmla="*/ 92 h 3017"/>
              <a:gd name="T18" fmla="*/ 504 w 2824"/>
              <a:gd name="T19" fmla="*/ 550 h 3017"/>
              <a:gd name="T20" fmla="*/ 9 w 2824"/>
              <a:gd name="T21" fmla="*/ 1622 h 3017"/>
              <a:gd name="T22" fmla="*/ 192 w 2824"/>
              <a:gd name="T23" fmla="*/ 2429 h 3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4" h="3017">
                <a:moveTo>
                  <a:pt x="192" y="2429"/>
                </a:moveTo>
                <a:lnTo>
                  <a:pt x="192" y="2429"/>
                </a:lnTo>
                <a:cubicBezTo>
                  <a:pt x="357" y="2805"/>
                  <a:pt x="697" y="3016"/>
                  <a:pt x="1109" y="2997"/>
                </a:cubicBezTo>
                <a:cubicBezTo>
                  <a:pt x="1439" y="2988"/>
                  <a:pt x="1769" y="2933"/>
                  <a:pt x="2090" y="2841"/>
                </a:cubicBezTo>
                <a:cubicBezTo>
                  <a:pt x="2502" y="2731"/>
                  <a:pt x="2732" y="2447"/>
                  <a:pt x="2805" y="2026"/>
                </a:cubicBezTo>
                <a:cubicBezTo>
                  <a:pt x="2823" y="1952"/>
                  <a:pt x="2823" y="1879"/>
                  <a:pt x="2814" y="1806"/>
                </a:cubicBezTo>
                <a:cubicBezTo>
                  <a:pt x="2805" y="1512"/>
                  <a:pt x="2741" y="1228"/>
                  <a:pt x="2686" y="944"/>
                </a:cubicBezTo>
                <a:cubicBezTo>
                  <a:pt x="2631" y="696"/>
                  <a:pt x="2502" y="495"/>
                  <a:pt x="2310" y="330"/>
                </a:cubicBezTo>
                <a:cubicBezTo>
                  <a:pt x="2053" y="119"/>
                  <a:pt x="1769" y="0"/>
                  <a:pt x="1430" y="92"/>
                </a:cubicBezTo>
                <a:cubicBezTo>
                  <a:pt x="1091" y="174"/>
                  <a:pt x="779" y="330"/>
                  <a:pt x="504" y="550"/>
                </a:cubicBezTo>
                <a:cubicBezTo>
                  <a:pt x="174" y="825"/>
                  <a:pt x="18" y="1191"/>
                  <a:pt x="9" y="1622"/>
                </a:cubicBezTo>
                <a:cubicBezTo>
                  <a:pt x="0" y="1906"/>
                  <a:pt x="73" y="2172"/>
                  <a:pt x="192" y="2429"/>
                </a:cubicBezTo>
              </a:path>
            </a:pathLst>
          </a:custGeom>
          <a:solidFill>
            <a:schemeClr val="bg1"/>
          </a:solidFill>
          <a:ln>
            <a:noFill/>
          </a:ln>
          <a:effectLst/>
        </p:spPr>
        <p:txBody>
          <a:bodyPr wrap="none" anchor="ct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Taub Sans"/>
              <a:ea typeface="Taub Sans" pitchFamily="2" charset="0"/>
              <a:cs typeface="Helvetica"/>
            </a:endParaRPr>
          </a:p>
        </p:txBody>
      </p:sp>
      <p:sp>
        <p:nvSpPr>
          <p:cNvPr id="30" name="Picture Placeholder 41">
            <a:extLst>
              <a:ext uri="{FF2B5EF4-FFF2-40B4-BE49-F238E27FC236}">
                <a16:creationId xmlns:a16="http://schemas.microsoft.com/office/drawing/2014/main" id="{261D8D85-C93C-40AB-B6D5-1B8A8A374AA2}"/>
              </a:ext>
            </a:extLst>
          </p:cNvPr>
          <p:cNvSpPr>
            <a:spLocks noGrp="1"/>
          </p:cNvSpPr>
          <p:nvPr>
            <p:ph type="pic" sz="quarter" idx="38" hasCustomPrompt="1"/>
          </p:nvPr>
        </p:nvSpPr>
        <p:spPr>
          <a:xfrm>
            <a:off x="8511916" y="4000002"/>
            <a:ext cx="839241" cy="877177"/>
          </a:xfrm>
          <a:custGeom>
            <a:avLst/>
            <a:gdLst>
              <a:gd name="connsiteX0" fmla="*/ 599426 w 1011558"/>
              <a:gd name="connsiteY0" fmla="*/ 54 h 1057283"/>
              <a:gd name="connsiteX1" fmla="*/ 828107 w 1011558"/>
              <a:gd name="connsiteY1" fmla="*/ 96976 h 1057283"/>
              <a:gd name="connsiteX2" fmla="*/ 963381 w 1011558"/>
              <a:gd name="connsiteY2" fmla="*/ 317961 h 1057283"/>
              <a:gd name="connsiteX3" fmla="*/ 1009432 w 1011558"/>
              <a:gd name="connsiteY3" fmla="*/ 628204 h 1057283"/>
              <a:gd name="connsiteX4" fmla="*/ 1006194 w 1011558"/>
              <a:gd name="connsiteY4" fmla="*/ 707385 h 1057283"/>
              <a:gd name="connsiteX5" fmla="*/ 748957 w 1011558"/>
              <a:gd name="connsiteY5" fmla="*/ 1000712 h 1057283"/>
              <a:gd name="connsiteX6" fmla="*/ 396019 w 1011558"/>
              <a:gd name="connsiteY6" fmla="*/ 1056858 h 1057283"/>
              <a:gd name="connsiteX7" fmla="*/ 66106 w 1011558"/>
              <a:gd name="connsiteY7" fmla="*/ 852429 h 1057283"/>
              <a:gd name="connsiteX8" fmla="*/ 268 w 1011558"/>
              <a:gd name="connsiteY8" fmla="*/ 561981 h 1057283"/>
              <a:gd name="connsiteX9" fmla="*/ 178356 w 1011558"/>
              <a:gd name="connsiteY9" fmla="*/ 176157 h 1057283"/>
              <a:gd name="connsiteX10" fmla="*/ 511506 w 1011558"/>
              <a:gd name="connsiteY10" fmla="*/ 11318 h 1057283"/>
              <a:gd name="connsiteX11" fmla="*/ 599426 w 1011558"/>
              <a:gd name="connsiteY11" fmla="*/ 54 h 105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1558" h="1057283">
                <a:moveTo>
                  <a:pt x="599426" y="54"/>
                </a:moveTo>
                <a:cubicBezTo>
                  <a:pt x="683950" y="1690"/>
                  <a:pt x="758760" y="40021"/>
                  <a:pt x="828107" y="96976"/>
                </a:cubicBezTo>
                <a:cubicBezTo>
                  <a:pt x="897183" y="156362"/>
                  <a:pt x="943594" y="228704"/>
                  <a:pt x="963381" y="317961"/>
                </a:cubicBezTo>
                <a:cubicBezTo>
                  <a:pt x="983169" y="420176"/>
                  <a:pt x="1006194" y="522391"/>
                  <a:pt x="1009432" y="628204"/>
                </a:cubicBezTo>
                <a:cubicBezTo>
                  <a:pt x="1012670" y="654478"/>
                  <a:pt x="1012670" y="680751"/>
                  <a:pt x="1006194" y="707385"/>
                </a:cubicBezTo>
                <a:cubicBezTo>
                  <a:pt x="979931" y="858907"/>
                  <a:pt x="897183" y="961122"/>
                  <a:pt x="748957" y="1000712"/>
                </a:cubicBezTo>
                <a:cubicBezTo>
                  <a:pt x="633469" y="1033824"/>
                  <a:pt x="514744" y="1053619"/>
                  <a:pt x="396019" y="1056858"/>
                </a:cubicBezTo>
                <a:cubicBezTo>
                  <a:pt x="247792" y="1063696"/>
                  <a:pt x="125469" y="987755"/>
                  <a:pt x="66106" y="852429"/>
                </a:cubicBezTo>
                <a:cubicBezTo>
                  <a:pt x="23293" y="759932"/>
                  <a:pt x="-2970" y="664196"/>
                  <a:pt x="268" y="561981"/>
                </a:cubicBezTo>
                <a:cubicBezTo>
                  <a:pt x="3506" y="406859"/>
                  <a:pt x="59630" y="275132"/>
                  <a:pt x="178356" y="176157"/>
                </a:cubicBezTo>
                <a:cubicBezTo>
                  <a:pt x="277293" y="96976"/>
                  <a:pt x="389543" y="40830"/>
                  <a:pt x="511506" y="11318"/>
                </a:cubicBezTo>
                <a:cubicBezTo>
                  <a:pt x="541997" y="3040"/>
                  <a:pt x="571251" y="-492"/>
                  <a:pt x="599426" y="54"/>
                </a:cubicBezTo>
                <a:close/>
              </a:path>
            </a:pathLst>
          </a:custGeom>
          <a:solidFill>
            <a:schemeClr val="bg1"/>
          </a:solidFill>
        </p:spPr>
        <p:txBody>
          <a:bodyPr wrap="square">
            <a:noAutofit/>
          </a:bodyPr>
          <a:lstStyle>
            <a:lvl1pPr>
              <a:defRPr/>
            </a:lvl1pPr>
          </a:lstStyle>
          <a:p>
            <a:r>
              <a:rPr lang="en-US" dirty="0"/>
              <a:t> </a:t>
            </a:r>
          </a:p>
        </p:txBody>
      </p:sp>
    </p:spTree>
    <p:extLst>
      <p:ext uri="{BB962C8B-B14F-4D97-AF65-F5344CB8AC3E}">
        <p14:creationId xmlns:p14="http://schemas.microsoft.com/office/powerpoint/2010/main" val="328499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A9F3DE19-91C9-4078-A0ED-1D84C627066F}"/>
              </a:ext>
            </a:extLst>
          </p:cNvPr>
          <p:cNvSpPr/>
          <p:nvPr userDrawn="1"/>
        </p:nvSpPr>
        <p:spPr>
          <a:xfrm>
            <a:off x="-6968" y="1102235"/>
            <a:ext cx="12198968" cy="5755765"/>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sp>
        <p:nvSpPr>
          <p:cNvPr id="2" name="Title 1">
            <a:extLst>
              <a:ext uri="{FF2B5EF4-FFF2-40B4-BE49-F238E27FC236}">
                <a16:creationId xmlns:a16="http://schemas.microsoft.com/office/drawing/2014/main" id="{FB0805D7-4F20-4930-9B7C-698DDEEAA1D4}"/>
              </a:ext>
            </a:extLst>
          </p:cNvPr>
          <p:cNvSpPr>
            <a:spLocks noGrp="1"/>
          </p:cNvSpPr>
          <p:nvPr>
            <p:ph type="title"/>
          </p:nvPr>
        </p:nvSpPr>
        <p:spPr>
          <a:xfrm>
            <a:off x="880365" y="2854485"/>
            <a:ext cx="4682233" cy="1148177"/>
          </a:xfrm>
        </p:spPr>
        <p:txBody>
          <a:bodyPr/>
          <a:lstStyle>
            <a:lvl1pPr>
              <a:defRPr>
                <a:solidFill>
                  <a:schemeClr val="bg1"/>
                </a:solidFill>
              </a:defRPr>
            </a:lvl1pPr>
          </a:lstStyle>
          <a:p>
            <a:r>
              <a:rPr lang="en-US" dirty="0"/>
              <a:t>Click to edit Master title style</a:t>
            </a:r>
          </a:p>
        </p:txBody>
      </p:sp>
      <p:sp>
        <p:nvSpPr>
          <p:cNvPr id="3" name="Footer Placeholder 2">
            <a:extLst>
              <a:ext uri="{FF2B5EF4-FFF2-40B4-BE49-F238E27FC236}">
                <a16:creationId xmlns:a16="http://schemas.microsoft.com/office/drawing/2014/main" id="{380338AE-C18D-4249-99BC-ACDE98784F56}"/>
              </a:ext>
            </a:extLst>
          </p:cNvPr>
          <p:cNvSpPr>
            <a:spLocks noGrp="1"/>
          </p:cNvSpPr>
          <p:nvPr>
            <p:ph type="ftr" sz="quarter" idx="10"/>
          </p:nvPr>
        </p:nvSpPr>
        <p:spPr/>
        <p:txBody>
          <a:bodyPr/>
          <a:lstStyle>
            <a:lvl1pPr>
              <a:defRPr/>
            </a:lvl1pPr>
          </a:lstStyle>
          <a:p>
            <a:r>
              <a:rPr lang="en-US" dirty="0"/>
              <a:t>Footer in sentence case</a:t>
            </a:r>
          </a:p>
        </p:txBody>
      </p:sp>
      <p:sp>
        <p:nvSpPr>
          <p:cNvPr id="4" name="Slide Number Placeholder 3">
            <a:extLst>
              <a:ext uri="{FF2B5EF4-FFF2-40B4-BE49-F238E27FC236}">
                <a16:creationId xmlns:a16="http://schemas.microsoft.com/office/drawing/2014/main" id="{164F22ED-4DBA-4749-B768-67911ADAAC70}"/>
              </a:ext>
            </a:extLst>
          </p:cNvPr>
          <p:cNvSpPr>
            <a:spLocks noGrp="1"/>
          </p:cNvSpPr>
          <p:nvPr>
            <p:ph type="sldNum" sz="quarter" idx="11"/>
          </p:nvPr>
        </p:nvSpPr>
        <p:spPr/>
        <p:txBody>
          <a:bodyPr/>
          <a:lstStyle>
            <a:lvl1pPr>
              <a:defRPr/>
            </a:lvl1pPr>
          </a:lstStyle>
          <a:p>
            <a:fld id="{0C691DA3-4ABE-49F3-91E6-D9975CC9DD5F}" type="slidenum">
              <a:rPr lang="en-US" smtClean="0"/>
              <a:pPr/>
              <a:t>‹#›</a:t>
            </a:fld>
            <a:endParaRPr lang="en-US" dirty="0"/>
          </a:p>
        </p:txBody>
      </p:sp>
      <p:cxnSp>
        <p:nvCxnSpPr>
          <p:cNvPr id="13" name="Straight Connector 12">
            <a:extLst>
              <a:ext uri="{FF2B5EF4-FFF2-40B4-BE49-F238E27FC236}">
                <a16:creationId xmlns:a16="http://schemas.microsoft.com/office/drawing/2014/main" id="{C8528177-089E-4DAB-A759-F58368BDC9F1}"/>
              </a:ext>
            </a:extLst>
          </p:cNvPr>
          <p:cNvCxnSpPr>
            <a:cxnSpLocks/>
          </p:cNvCxnSpPr>
          <p:nvPr userDrawn="1"/>
        </p:nvCxnSpPr>
        <p:spPr>
          <a:xfrm flipV="1">
            <a:off x="6727711" y="1092856"/>
            <a:ext cx="0" cy="4859427"/>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37AB10-E309-4DF2-B82D-75F816245E0B}"/>
              </a:ext>
            </a:extLst>
          </p:cNvPr>
          <p:cNvCxnSpPr>
            <a:cxnSpLocks/>
          </p:cNvCxnSpPr>
          <p:nvPr userDrawn="1"/>
        </p:nvCxnSpPr>
        <p:spPr>
          <a:xfrm>
            <a:off x="508000" y="4677281"/>
            <a:ext cx="11684000"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0D364905-71B2-4356-A1D8-252BC71EAD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00669" y="1616812"/>
            <a:ext cx="2904056" cy="2904056"/>
          </a:xfrm>
          <a:prstGeom prst="rect">
            <a:avLst/>
          </a:prstGeom>
        </p:spPr>
      </p:pic>
      <p:sp>
        <p:nvSpPr>
          <p:cNvPr id="16" name="Rectangle 15">
            <a:extLst>
              <a:ext uri="{FF2B5EF4-FFF2-40B4-BE49-F238E27FC236}">
                <a16:creationId xmlns:a16="http://schemas.microsoft.com/office/drawing/2014/main" id="{7A1636B6-E1F5-4023-88D3-622C249B46C7}"/>
              </a:ext>
            </a:extLst>
          </p:cNvPr>
          <p:cNvSpPr/>
          <p:nvPr userDrawn="1"/>
        </p:nvSpPr>
        <p:spPr>
          <a:xfrm>
            <a:off x="9969499" y="4655736"/>
            <a:ext cx="2222500" cy="220226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17" name="Rectangle 16">
            <a:extLst>
              <a:ext uri="{FF2B5EF4-FFF2-40B4-BE49-F238E27FC236}">
                <a16:creationId xmlns:a16="http://schemas.microsoft.com/office/drawing/2014/main" id="{43C33050-5119-402A-8E5E-C1DF8341D891}"/>
              </a:ext>
            </a:extLst>
          </p:cNvPr>
          <p:cNvSpPr/>
          <p:nvPr userDrawn="1"/>
        </p:nvSpPr>
        <p:spPr>
          <a:xfrm>
            <a:off x="9873575" y="4667340"/>
            <a:ext cx="2318427" cy="220018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51" dirty="0">
              <a:ea typeface="Taub Sans" pitchFamily="2" charset="0"/>
            </a:endParaRPr>
          </a:p>
        </p:txBody>
      </p:sp>
      <p:sp>
        <p:nvSpPr>
          <p:cNvPr id="18" name="Slide Number Placeholder 33">
            <a:extLst>
              <a:ext uri="{FF2B5EF4-FFF2-40B4-BE49-F238E27FC236}">
                <a16:creationId xmlns:a16="http://schemas.microsoft.com/office/drawing/2014/main" id="{F9E15BE4-D9F2-4FBB-8829-C4674197CEBB}"/>
              </a:ext>
            </a:extLst>
          </p:cNvPr>
          <p:cNvSpPr txBox="1">
            <a:spLocks/>
          </p:cNvSpPr>
          <p:nvPr userDrawn="1"/>
        </p:nvSpPr>
        <p:spPr>
          <a:xfrm>
            <a:off x="10312045" y="6518830"/>
            <a:ext cx="158697" cy="164212"/>
          </a:xfrm>
          <a:prstGeom prst="rect">
            <a:avLst/>
          </a:prstGeom>
        </p:spPr>
        <p:txBody>
          <a:bodyPr vert="horz" wrap="none" lIns="0" tIns="0" rIns="0" bIns="0" rtlCol="0" anchor="ctr">
            <a:spAutoFit/>
          </a:bodyPr>
          <a:ls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bg1"/>
                </a:solidFill>
                <a:effectLst/>
                <a:uFillTx/>
                <a:latin typeface="Taub Sans" pitchFamily="2" charset="0"/>
                <a:ea typeface="Taub Sans" pitchFamily="2" charset="0"/>
                <a:cs typeface="TaubSans-Regular"/>
                <a:sym typeface="TaubSans-Regular"/>
              </a:defRPr>
            </a:lvl1pPr>
            <a:lvl2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2pPr>
            <a:lvl3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3pPr>
            <a:lvl4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4pPr>
            <a:lvl5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5pPr>
            <a:lvl6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6pPr>
            <a:lvl7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7pPr>
            <a:lvl8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8pPr>
            <a:lvl9pPr marL="0" marR="0" indent="0" algn="l" defTabSz="457200" rtl="0" fontAlgn="auto" latinLnBrk="0" hangingPunct="0">
              <a:lnSpc>
                <a:spcPct val="100000"/>
              </a:lnSpc>
              <a:spcBef>
                <a:spcPts val="0"/>
              </a:spcBef>
              <a:spcAft>
                <a:spcPts val="0"/>
              </a:spcAft>
              <a:buClrTx/>
              <a:buSzTx/>
              <a:buFontTx/>
              <a:buNone/>
              <a:tabLst/>
              <a:defRPr kumimoji="0" sz="450" b="0" i="0" u="none" strike="noStrike" cap="none" spc="0" normalizeH="0" baseline="0">
                <a:ln>
                  <a:noFill/>
                </a:ln>
                <a:solidFill>
                  <a:srgbClr val="7C3520"/>
                </a:solidFill>
                <a:effectLst/>
                <a:uFillTx/>
                <a:latin typeface="TaubSans-Regular"/>
                <a:ea typeface="TaubSans-Regular"/>
                <a:cs typeface="TaubSans-Regular"/>
                <a:sym typeface="TaubSans-Regular"/>
              </a:defRPr>
            </a:lvl9pPr>
          </a:lstStyle>
          <a:p>
            <a:fld id="{0C691DA3-4ABE-49F3-91E6-D9975CC9DD5F}" type="slidenum">
              <a:rPr lang="en-US" sz="1067" smtClean="0"/>
              <a:pPr/>
              <a:t>‹#›</a:t>
            </a:fld>
            <a:endParaRPr lang="en-US" sz="1067" dirty="0"/>
          </a:p>
        </p:txBody>
      </p:sp>
      <p:pic>
        <p:nvPicPr>
          <p:cNvPr id="19" name="Picture 18">
            <a:extLst>
              <a:ext uri="{FF2B5EF4-FFF2-40B4-BE49-F238E27FC236}">
                <a16:creationId xmlns:a16="http://schemas.microsoft.com/office/drawing/2014/main" id="{6276AB8B-9553-4B67-89AD-A69478EF4EB7}"/>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p:blipFill>
        <p:spPr>
          <a:xfrm>
            <a:off x="10591284" y="5766727"/>
            <a:ext cx="1151557" cy="820853"/>
          </a:xfrm>
          <a:prstGeom prst="rect">
            <a:avLst/>
          </a:prstGeom>
        </p:spPr>
      </p:pic>
      <p:sp>
        <p:nvSpPr>
          <p:cNvPr id="20" name="ADP MAS Executive Overview…">
            <a:extLst>
              <a:ext uri="{FF2B5EF4-FFF2-40B4-BE49-F238E27FC236}">
                <a16:creationId xmlns:a16="http://schemas.microsoft.com/office/drawing/2014/main" id="{E8AAD19D-5ADD-4444-A632-10437BD3B28C}"/>
              </a:ext>
            </a:extLst>
          </p:cNvPr>
          <p:cNvSpPr txBox="1"/>
          <p:nvPr userDrawn="1"/>
        </p:nvSpPr>
        <p:spPr>
          <a:xfrm>
            <a:off x="512066" y="6559415"/>
            <a:ext cx="1902765" cy="12311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ADP Confidential</a:t>
            </a:r>
            <a:endParaRPr sz="800" dirty="0">
              <a:solidFill>
                <a:schemeClr val="bg1"/>
              </a:solidFill>
              <a:latin typeface="+mn-lt"/>
              <a:ea typeface="Taub Sans" pitchFamily="2" charset="0"/>
            </a:endParaRPr>
          </a:p>
        </p:txBody>
      </p:sp>
      <p:cxnSp>
        <p:nvCxnSpPr>
          <p:cNvPr id="21" name="Straight Connector 20">
            <a:extLst>
              <a:ext uri="{FF2B5EF4-FFF2-40B4-BE49-F238E27FC236}">
                <a16:creationId xmlns:a16="http://schemas.microsoft.com/office/drawing/2014/main" id="{276F0518-CEF8-44A6-ACF9-FB0BF56CFF36}"/>
              </a:ext>
            </a:extLst>
          </p:cNvPr>
          <p:cNvCxnSpPr>
            <a:cxnSpLocks/>
          </p:cNvCxnSpPr>
          <p:nvPr userDrawn="1"/>
        </p:nvCxnSpPr>
        <p:spPr>
          <a:xfrm>
            <a:off x="-9523" y="1095375"/>
            <a:ext cx="12206516"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C39AAB-C60D-4DA2-B1DE-722EE4AC8C1E}"/>
              </a:ext>
            </a:extLst>
          </p:cNvPr>
          <p:cNvSpPr/>
          <p:nvPr userDrawn="1"/>
        </p:nvSpPr>
        <p:spPr>
          <a:xfrm>
            <a:off x="-1" y="0"/>
            <a:ext cx="9898633" cy="633453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7" name="Rectangle 6">
            <a:extLst>
              <a:ext uri="{FF2B5EF4-FFF2-40B4-BE49-F238E27FC236}">
                <a16:creationId xmlns:a16="http://schemas.microsoft.com/office/drawing/2014/main" id="{18FF7A5B-7970-44E8-843B-B813AB4F5754}"/>
              </a:ext>
            </a:extLst>
          </p:cNvPr>
          <p:cNvSpPr/>
          <p:nvPr userDrawn="1"/>
        </p:nvSpPr>
        <p:spPr>
          <a:xfrm>
            <a:off x="9898633" y="0"/>
            <a:ext cx="2293367"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cxnSp>
        <p:nvCxnSpPr>
          <p:cNvPr id="8" name="Straight Connector 7">
            <a:extLst>
              <a:ext uri="{FF2B5EF4-FFF2-40B4-BE49-F238E27FC236}">
                <a16:creationId xmlns:a16="http://schemas.microsoft.com/office/drawing/2014/main" id="{64155DA4-43C3-4182-BD48-316D4A436BFD}"/>
              </a:ext>
            </a:extLst>
          </p:cNvPr>
          <p:cNvCxnSpPr>
            <a:cxnSpLocks/>
          </p:cNvCxnSpPr>
          <p:nvPr userDrawn="1"/>
        </p:nvCxnSpPr>
        <p:spPr>
          <a:xfrm>
            <a:off x="0" y="2102131"/>
            <a:ext cx="2293365" cy="0"/>
          </a:xfrm>
          <a:prstGeom prst="line">
            <a:avLst/>
          </a:prstGeom>
          <a:noFill/>
          <a:ln w="12700" cap="flat">
            <a:solidFill>
              <a:schemeClr val="bg2">
                <a:alpha val="50000"/>
              </a:schemeClr>
            </a:solidFill>
            <a:prstDash val="solid"/>
            <a:round/>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4DF85996-5F96-4B5F-9F30-01C2C8EE74BF}"/>
              </a:ext>
            </a:extLst>
          </p:cNvPr>
          <p:cNvCxnSpPr>
            <a:cxnSpLocks/>
          </p:cNvCxnSpPr>
          <p:nvPr userDrawn="1"/>
        </p:nvCxnSpPr>
        <p:spPr>
          <a:xfrm>
            <a:off x="742988" y="1460324"/>
            <a:ext cx="0" cy="2218393"/>
          </a:xfrm>
          <a:prstGeom prst="line">
            <a:avLst/>
          </a:prstGeom>
          <a:noFill/>
          <a:ln w="12700" cap="flat">
            <a:solidFill>
              <a:schemeClr val="bg2">
                <a:alpha val="50000"/>
              </a:schemeClr>
            </a:solidFill>
            <a:prstDash val="solid"/>
            <a:round/>
          </a:ln>
          <a:effectLst/>
          <a:sp3d/>
        </p:spPr>
        <p:style>
          <a:lnRef idx="0">
            <a:scrgbClr r="0" g="0" b="0"/>
          </a:lnRef>
          <a:fillRef idx="0">
            <a:scrgbClr r="0" g="0" b="0"/>
          </a:fillRef>
          <a:effectRef idx="0">
            <a:scrgbClr r="0" g="0" b="0"/>
          </a:effectRef>
          <a:fontRef idx="none"/>
        </p:style>
      </p:cxnSp>
      <p:pic>
        <p:nvPicPr>
          <p:cNvPr id="10" name="Logo">
            <a:extLst>
              <a:ext uri="{FF2B5EF4-FFF2-40B4-BE49-F238E27FC236}">
                <a16:creationId xmlns:a16="http://schemas.microsoft.com/office/drawing/2014/main" id="{7E32EE5F-13AD-4CA4-ACB5-8B239CAC19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7776" y="1158361"/>
            <a:ext cx="1165589" cy="524516"/>
          </a:xfrm>
          <a:prstGeom prst="rect">
            <a:avLst/>
          </a:prstGeom>
        </p:spPr>
      </p:pic>
      <p:pic>
        <p:nvPicPr>
          <p:cNvPr id="11" name="Graphic 10">
            <a:extLst>
              <a:ext uri="{FF2B5EF4-FFF2-40B4-BE49-F238E27FC236}">
                <a16:creationId xmlns:a16="http://schemas.microsoft.com/office/drawing/2014/main" id="{3417BE3D-19D3-4E3E-B86A-330E5FC4BB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12509" y="74956"/>
            <a:ext cx="2098400" cy="2098400"/>
          </a:xfrm>
          <a:prstGeom prst="rect">
            <a:avLst/>
          </a:prstGeom>
        </p:spPr>
      </p:pic>
      <p:sp>
        <p:nvSpPr>
          <p:cNvPr id="12" name="Line">
            <a:extLst>
              <a:ext uri="{FF2B5EF4-FFF2-40B4-BE49-F238E27FC236}">
                <a16:creationId xmlns:a16="http://schemas.microsoft.com/office/drawing/2014/main" id="{AE45949C-ED84-4F80-988A-1827DFCE1E64}"/>
              </a:ext>
            </a:extLst>
          </p:cNvPr>
          <p:cNvSpPr/>
          <p:nvPr userDrawn="1"/>
        </p:nvSpPr>
        <p:spPr>
          <a:xfrm>
            <a:off x="2" y="6331161"/>
            <a:ext cx="9907359" cy="0"/>
          </a:xfrm>
          <a:prstGeom prst="line">
            <a:avLst/>
          </a:prstGeom>
          <a:ln w="12700">
            <a:solidFill>
              <a:srgbClr val="D0271D">
                <a:alpha val="50000"/>
              </a:srgbClr>
            </a:solidFill>
          </a:ln>
        </p:spPr>
        <p:txBody>
          <a:bodyPr lIns="22860" rIns="22860"/>
          <a:lstStyle/>
          <a:p>
            <a:pPr>
              <a:defRPr sz="6000" spc="-180">
                <a:latin typeface="Taub Sans"/>
                <a:ea typeface="Taub Sans"/>
                <a:cs typeface="Taub Sans"/>
                <a:sym typeface="Taub Sans"/>
              </a:defRPr>
            </a:pPr>
            <a:endParaRPr sz="3000" dirty="0"/>
          </a:p>
        </p:txBody>
      </p:sp>
      <p:cxnSp>
        <p:nvCxnSpPr>
          <p:cNvPr id="13" name="Straight Connector 12">
            <a:extLst>
              <a:ext uri="{FF2B5EF4-FFF2-40B4-BE49-F238E27FC236}">
                <a16:creationId xmlns:a16="http://schemas.microsoft.com/office/drawing/2014/main" id="{E08B58F8-D1A8-4D05-8EE6-49D533D61E23}"/>
              </a:ext>
            </a:extLst>
          </p:cNvPr>
          <p:cNvCxnSpPr/>
          <p:nvPr userDrawn="1"/>
        </p:nvCxnSpPr>
        <p:spPr>
          <a:xfrm flipV="1">
            <a:off x="9907360" y="-16322"/>
            <a:ext cx="0" cy="6883849"/>
          </a:xfrm>
          <a:prstGeom prst="line">
            <a:avLst/>
          </a:prstGeom>
          <a:ln w="12700">
            <a:solidFill>
              <a:srgbClr val="D0271D">
                <a:alpha val="5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170DA7-0405-44CA-9553-EC1155BFA511}"/>
              </a:ext>
            </a:extLst>
          </p:cNvPr>
          <p:cNvSpPr>
            <a:spLocks noGrp="1"/>
          </p:cNvSpPr>
          <p:nvPr>
            <p:ph type="title"/>
          </p:nvPr>
        </p:nvSpPr>
        <p:spPr>
          <a:xfrm>
            <a:off x="1127776" y="2450369"/>
            <a:ext cx="7101928" cy="1969771"/>
          </a:xfrm>
        </p:spPr>
        <p:txBody>
          <a:bodyPr/>
          <a:lstStyle>
            <a:lvl1pPr marL="0" indent="0" algn="l" defTabSz="913660" rtl="0" eaLnBrk="1" latinLnBrk="0" hangingPunct="1">
              <a:lnSpc>
                <a:spcPct val="100000"/>
              </a:lnSpc>
              <a:spcBef>
                <a:spcPts val="0"/>
              </a:spcBef>
              <a:spcAft>
                <a:spcPts val="1599"/>
              </a:spcAft>
              <a:buFont typeface="Arial" panose="020B0604020202020204" pitchFamily="34" charset="0"/>
              <a:buNone/>
              <a:defRPr lang="en-US" sz="6400" kern="1200" dirty="0">
                <a:solidFill>
                  <a:schemeClr val="bg1"/>
                </a:solidFill>
                <a:latin typeface="+mn-lt"/>
                <a:ea typeface="Taub Sans" pitchFamily="2" charset="0"/>
                <a:cs typeface="+mn-cs"/>
              </a:defRPr>
            </a:lvl1pPr>
          </a:lstStyle>
          <a:p>
            <a:r>
              <a:rPr lang="en-US" dirty="0"/>
              <a:t>Click to edit Master title style</a:t>
            </a:r>
          </a:p>
        </p:txBody>
      </p:sp>
      <p:sp>
        <p:nvSpPr>
          <p:cNvPr id="3" name="Footer Placeholder 2">
            <a:extLst>
              <a:ext uri="{FF2B5EF4-FFF2-40B4-BE49-F238E27FC236}">
                <a16:creationId xmlns:a16="http://schemas.microsoft.com/office/drawing/2014/main" id="{69607650-A675-4F6E-862A-24A1CFC2808D}"/>
              </a:ext>
            </a:extLst>
          </p:cNvPr>
          <p:cNvSpPr>
            <a:spLocks noGrp="1"/>
          </p:cNvSpPr>
          <p:nvPr>
            <p:ph type="ftr" sz="quarter" idx="10"/>
          </p:nvPr>
        </p:nvSpPr>
        <p:spPr/>
        <p:txBody>
          <a:bodyPr/>
          <a:lstStyle>
            <a:lvl1pPr>
              <a:defRPr/>
            </a:lvl1pPr>
          </a:lstStyle>
          <a:p>
            <a:r>
              <a:rPr lang="en-US" dirty="0"/>
              <a:t>Footer in sentence case</a:t>
            </a:r>
          </a:p>
        </p:txBody>
      </p:sp>
      <p:sp>
        <p:nvSpPr>
          <p:cNvPr id="4" name="Slide Number Placeholder 3">
            <a:extLst>
              <a:ext uri="{FF2B5EF4-FFF2-40B4-BE49-F238E27FC236}">
                <a16:creationId xmlns:a16="http://schemas.microsoft.com/office/drawing/2014/main" id="{F27192B7-CDEB-486A-9B6E-87F4CB023080}"/>
              </a:ext>
            </a:extLst>
          </p:cNvPr>
          <p:cNvSpPr>
            <a:spLocks noGrp="1"/>
          </p:cNvSpPr>
          <p:nvPr>
            <p:ph type="sldNum" sz="quarter" idx="11"/>
          </p:nvPr>
        </p:nvSpPr>
        <p:spPr/>
        <p:txBody>
          <a:bodyPr/>
          <a:lstStyle>
            <a:lvl1pPr>
              <a:defRPr/>
            </a:lvl1pPr>
          </a:lstStyle>
          <a:p>
            <a:fld id="{0C691DA3-4ABE-49F3-91E6-D9975CC9DD5F}" type="slidenum">
              <a:rPr lang="en-US" smtClean="0"/>
              <a:pPr/>
              <a:t>‹#›</a:t>
            </a:fld>
            <a:endParaRPr lang="en-US" dirty="0"/>
          </a:p>
        </p:txBody>
      </p:sp>
    </p:spTree>
    <p:extLst>
      <p:ext uri="{BB962C8B-B14F-4D97-AF65-F5344CB8AC3E}">
        <p14:creationId xmlns:p14="http://schemas.microsoft.com/office/powerpoint/2010/main" val="125975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1000"/>
                                        <p:tgtEl>
                                          <p:spTgt spid="8"/>
                                        </p:tgtEl>
                                      </p:cBhvr>
                                    </p:animEffect>
                                  </p:childTnLst>
                                </p:cTn>
                              </p:par>
                              <p:par>
                                <p:cTn id="11" presetID="22" presetClass="entr" presetSubtype="2"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BF75-6B4E-4533-B835-CA1956185D65}"/>
              </a:ext>
            </a:extLst>
          </p:cNvPr>
          <p:cNvSpPr>
            <a:spLocks noGrp="1"/>
          </p:cNvSpPr>
          <p:nvPr>
            <p:ph type="title"/>
          </p:nvPr>
        </p:nvSpPr>
        <p:spPr/>
        <p:txBody>
          <a:bodyPr/>
          <a:lstStyle>
            <a:lvl1pPr>
              <a:defRPr/>
            </a:lvl1pPr>
          </a:lstStyle>
          <a:p>
            <a:r>
              <a:rPr lang="en-US" dirty="0"/>
              <a:t>Click to edit Master title style</a:t>
            </a:r>
          </a:p>
        </p:txBody>
      </p:sp>
      <p:sp>
        <p:nvSpPr>
          <p:cNvPr id="3" name="Footer Placeholder 2">
            <a:extLst>
              <a:ext uri="{FF2B5EF4-FFF2-40B4-BE49-F238E27FC236}">
                <a16:creationId xmlns:a16="http://schemas.microsoft.com/office/drawing/2014/main" id="{87DFA227-FB9A-4412-8A88-F02AEBAD1507}"/>
              </a:ext>
            </a:extLst>
          </p:cNvPr>
          <p:cNvSpPr>
            <a:spLocks noGrp="1"/>
          </p:cNvSpPr>
          <p:nvPr>
            <p:ph type="ftr" sz="quarter" idx="10"/>
          </p:nvPr>
        </p:nvSpPr>
        <p:spPr/>
        <p:txBody>
          <a:bodyPr/>
          <a:lstStyle>
            <a:lvl1pPr>
              <a:defRPr/>
            </a:lvl1pPr>
          </a:lstStyle>
          <a:p>
            <a:r>
              <a:rPr lang="en-US" dirty="0"/>
              <a:t>Footer in sentence case</a:t>
            </a:r>
          </a:p>
        </p:txBody>
      </p:sp>
      <p:sp>
        <p:nvSpPr>
          <p:cNvPr id="4" name="Slide Number Placeholder 3">
            <a:extLst>
              <a:ext uri="{FF2B5EF4-FFF2-40B4-BE49-F238E27FC236}">
                <a16:creationId xmlns:a16="http://schemas.microsoft.com/office/drawing/2014/main" id="{F8F98CDB-FD5C-4C2A-A4D0-2F71AE800600}"/>
              </a:ext>
            </a:extLst>
          </p:cNvPr>
          <p:cNvSpPr>
            <a:spLocks noGrp="1"/>
          </p:cNvSpPr>
          <p:nvPr>
            <p:ph type="sldNum" sz="quarter" idx="11"/>
          </p:nvPr>
        </p:nvSpPr>
        <p:spPr/>
        <p:txBody>
          <a:bodyPr/>
          <a:lstStyle>
            <a:lvl1pPr>
              <a:defRPr/>
            </a:lvl1pPr>
          </a:lstStyle>
          <a:p>
            <a:fld id="{0C691DA3-4ABE-49F3-91E6-D9975CC9DD5F}" type="slidenum">
              <a:rPr lang="en-US" smtClean="0"/>
              <a:pPr/>
              <a:t>‹#›</a:t>
            </a:fld>
            <a:endParaRPr lang="en-US" dirty="0"/>
          </a:p>
        </p:txBody>
      </p:sp>
      <p:sp>
        <p:nvSpPr>
          <p:cNvPr id="5" name="Rectangle 4">
            <a:extLst>
              <a:ext uri="{FF2B5EF4-FFF2-40B4-BE49-F238E27FC236}">
                <a16:creationId xmlns:a16="http://schemas.microsoft.com/office/drawing/2014/main" id="{76F9A678-238B-44BF-B10D-04303F8044D8}"/>
              </a:ext>
            </a:extLst>
          </p:cNvPr>
          <p:cNvSpPr/>
          <p:nvPr userDrawn="1"/>
        </p:nvSpPr>
        <p:spPr>
          <a:xfrm>
            <a:off x="6096000" y="1549467"/>
            <a:ext cx="4788360" cy="4851333"/>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pic>
        <p:nvPicPr>
          <p:cNvPr id="6" name="Graphic 5">
            <a:extLst>
              <a:ext uri="{FF2B5EF4-FFF2-40B4-BE49-F238E27FC236}">
                <a16:creationId xmlns:a16="http://schemas.microsoft.com/office/drawing/2014/main" id="{DAD9267A-902F-43D2-838C-7F34AD260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5582" y="134990"/>
            <a:ext cx="1253893" cy="1253893"/>
          </a:xfrm>
          <a:prstGeom prst="rect">
            <a:avLst/>
          </a:prstGeom>
        </p:spPr>
      </p:pic>
      <p:sp>
        <p:nvSpPr>
          <p:cNvPr id="7" name="Rectangle 6">
            <a:extLst>
              <a:ext uri="{FF2B5EF4-FFF2-40B4-BE49-F238E27FC236}">
                <a16:creationId xmlns:a16="http://schemas.microsoft.com/office/drawing/2014/main" id="{13620A1A-3367-490D-8E46-CF84DD7B0A3B}"/>
              </a:ext>
            </a:extLst>
          </p:cNvPr>
          <p:cNvSpPr/>
          <p:nvPr userDrawn="1"/>
        </p:nvSpPr>
        <p:spPr>
          <a:xfrm>
            <a:off x="10881469" y="1538841"/>
            <a:ext cx="1310532" cy="5319160"/>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fromWordArt="0" anchor="ctr" anchorCtr="0" forceAA="0" compatLnSpc="1">
            <a:prstTxWarp prst="textNoShape">
              <a:avLst/>
            </a:prstTxWarp>
            <a:noAutofit/>
          </a:bodyPr>
          <a:lstStyle/>
          <a:p>
            <a:pPr marR="0" lvl="0" indent="0" defTabSz="1625518" fontAlgn="auto"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bg2"/>
              </a:solidFill>
              <a:effectLst/>
              <a:uFillTx/>
              <a:latin typeface="Taub Sans" pitchFamily="2" charset="77"/>
              <a:ea typeface="Taub Sans" pitchFamily="2" charset="77"/>
            </a:endParaRPr>
          </a:p>
        </p:txBody>
      </p:sp>
      <p:cxnSp>
        <p:nvCxnSpPr>
          <p:cNvPr id="8" name="Straight Connector 7">
            <a:extLst>
              <a:ext uri="{FF2B5EF4-FFF2-40B4-BE49-F238E27FC236}">
                <a16:creationId xmlns:a16="http://schemas.microsoft.com/office/drawing/2014/main" id="{E31A980F-00D3-4108-9FD8-EC866D85DCE7}"/>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830ACE-2660-4690-A7F9-10759F671D72}"/>
              </a:ext>
            </a:extLst>
          </p:cNvPr>
          <p:cNvCxnSpPr>
            <a:cxnSpLocks/>
          </p:cNvCxnSpPr>
          <p:nvPr userDrawn="1"/>
        </p:nvCxnSpPr>
        <p:spPr>
          <a:xfrm>
            <a:off x="0" y="1538841"/>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1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Headline + 2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4B105B2-14DF-48AF-9BFD-3BCB3C947488}"/>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D4B105B2-14DF-48AF-9BFD-3BCB3C947488}"/>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BE4BB58-B9DA-492C-8CBF-0BA3E8C6EFB2}"/>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512063" y="1914143"/>
            <a:ext cx="4572000" cy="4267200"/>
          </a:xfrm>
        </p:spPr>
        <p:txBody>
          <a:bodyPr>
            <a:noAutofit/>
          </a:bodyPr>
          <a:lstStyle>
            <a:lvl1pPr>
              <a:lnSpc>
                <a:spcPct val="100000"/>
              </a:lnSpc>
              <a:spcBef>
                <a:spcPts val="800"/>
              </a:spcBef>
              <a:spcAft>
                <a:spcPts val="1599"/>
              </a:spcAft>
              <a:defRPr>
                <a:solidFill>
                  <a:schemeClr val="tx1"/>
                </a:solidFill>
                <a:latin typeface="+mn-lt"/>
              </a:defRPr>
            </a:lvl1pPr>
            <a:lvl2pPr>
              <a:lnSpc>
                <a:spcPct val="100000"/>
              </a:lnSpc>
              <a:defRPr>
                <a:solidFill>
                  <a:schemeClr val="tx1"/>
                </a:solidFill>
                <a:latin typeface="+mn-lt"/>
              </a:defRPr>
            </a:lvl2pPr>
            <a:lvl3pPr>
              <a:lnSpc>
                <a:spcPct val="100000"/>
              </a:lnSpc>
              <a:defRPr>
                <a:solidFill>
                  <a:schemeClr val="tx1"/>
                </a:solidFill>
                <a:latin typeface="+mn-lt"/>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mn-lt"/>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mn-lt"/>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5515695" y="1538846"/>
            <a:ext cx="0" cy="5319159"/>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5937504" y="1914143"/>
            <a:ext cx="4572000" cy="4267200"/>
          </a:xfrm>
        </p:spPr>
        <p:txBody>
          <a:bodyPr>
            <a:noAutofit/>
          </a:bodyPr>
          <a:lstStyle>
            <a:lvl1pPr>
              <a:lnSpc>
                <a:spcPct val="100000"/>
              </a:lnSpc>
              <a:spcBef>
                <a:spcPts val="800"/>
              </a:spcBef>
              <a:spcAft>
                <a:spcPts val="1599"/>
              </a:spcAft>
              <a:defRPr>
                <a:solidFill>
                  <a:schemeClr val="tx1"/>
                </a:solidFill>
                <a:latin typeface="+mn-lt"/>
              </a:defRPr>
            </a:lvl1pPr>
            <a:lvl2pPr>
              <a:lnSpc>
                <a:spcPct val="100000"/>
              </a:lnSpc>
              <a:defRPr>
                <a:solidFill>
                  <a:schemeClr val="tx1"/>
                </a:solidFill>
                <a:latin typeface="+mn-lt"/>
              </a:defRPr>
            </a:lvl2pPr>
            <a:lvl3pPr>
              <a:lnSpc>
                <a:spcPct val="100000"/>
              </a:lnSpc>
              <a:defRPr>
                <a:solidFill>
                  <a:schemeClr val="tx1"/>
                </a:solidFill>
                <a:latin typeface="+mn-lt"/>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mn-lt"/>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mn-lt"/>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9E8F9E49-A8A0-4348-A506-9247D279DC8C}"/>
              </a:ext>
            </a:extLst>
          </p:cNvPr>
          <p:cNvSpPr/>
          <p:nvPr userDrawn="1"/>
        </p:nvSpPr>
        <p:spPr>
          <a:xfrm>
            <a:off x="10881470" y="1538841"/>
            <a:ext cx="1310532" cy="5319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latin typeface="+mn-lt"/>
              <a:ea typeface="Taub Sans" pitchFamily="2" charset="0"/>
            </a:endParaRPr>
          </a:p>
        </p:txBody>
      </p:sp>
      <p:cxnSp>
        <p:nvCxnSpPr>
          <p:cNvPr id="18" name="Straight Connector 17">
            <a:extLst>
              <a:ext uri="{FF2B5EF4-FFF2-40B4-BE49-F238E27FC236}">
                <a16:creationId xmlns:a16="http://schemas.microsoft.com/office/drawing/2014/main" id="{37752F48-BE85-4329-9815-A54F6F23C60F}"/>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DCEA2486-8790-4F5F-A0D9-9F7C265692A2}"/>
              </a:ext>
            </a:extLst>
          </p:cNvPr>
          <p:cNvSpPr/>
          <p:nvPr userDrawn="1"/>
        </p:nvSpPr>
        <p:spPr>
          <a:xfrm flipH="1" flipV="1">
            <a:off x="10881471" y="0"/>
            <a:ext cx="0" cy="6864096"/>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mn-lt"/>
            </a:endParaRPr>
          </a:p>
        </p:txBody>
      </p:sp>
      <p:sp>
        <p:nvSpPr>
          <p:cNvPr id="20" name="Freeform 5">
            <a:extLst>
              <a:ext uri="{FF2B5EF4-FFF2-40B4-BE49-F238E27FC236}">
                <a16:creationId xmlns:a16="http://schemas.microsoft.com/office/drawing/2014/main" id="{F3E772A4-CD7F-4ACD-B5EA-1E86E06C9CF4}"/>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mn-lt"/>
              <a:ea typeface="Taub Sans" pitchFamily="2" charset="0"/>
            </a:endParaRPr>
          </a:p>
        </p:txBody>
      </p:sp>
      <p:sp>
        <p:nvSpPr>
          <p:cNvPr id="21" name="Title 1">
            <a:extLst>
              <a:ext uri="{FF2B5EF4-FFF2-40B4-BE49-F238E27FC236}">
                <a16:creationId xmlns:a16="http://schemas.microsoft.com/office/drawing/2014/main" id="{95534D4F-AB2F-48F8-A775-DA443BA2E0CA}"/>
              </a:ext>
            </a:extLst>
          </p:cNvPr>
          <p:cNvSpPr>
            <a:spLocks noGrp="1"/>
          </p:cNvSpPr>
          <p:nvPr>
            <p:ph type="title" hasCustomPrompt="1"/>
          </p:nvPr>
        </p:nvSpPr>
        <p:spPr>
          <a:xfrm>
            <a:off x="512064" y="525798"/>
            <a:ext cx="9997440" cy="574516"/>
          </a:xfrm>
        </p:spPr>
        <p:txBody>
          <a:bodyPr/>
          <a:lstStyle>
            <a:lvl1pPr>
              <a:defRPr b="0" i="0">
                <a:solidFill>
                  <a:schemeClr val="accent6"/>
                </a:solidFill>
                <a:latin typeface="+mn-lt"/>
                <a:ea typeface="Taub Sans" pitchFamily="2" charset="77"/>
              </a:defRPr>
            </a:lvl1pPr>
          </a:lstStyle>
          <a:p>
            <a:r>
              <a:rPr lang="en-US" dirty="0"/>
              <a:t>Headline in sentence case, 28-pt</a:t>
            </a:r>
          </a:p>
        </p:txBody>
      </p:sp>
      <p:grpSp>
        <p:nvGrpSpPr>
          <p:cNvPr id="17" name="Grupo 16">
            <a:extLst>
              <a:ext uri="{FF2B5EF4-FFF2-40B4-BE49-F238E27FC236}">
                <a16:creationId xmlns:a16="http://schemas.microsoft.com/office/drawing/2014/main" id="{AB247B51-2988-684D-89E4-12E28E085D40}"/>
              </a:ext>
            </a:extLst>
          </p:cNvPr>
          <p:cNvGrpSpPr/>
          <p:nvPr userDrawn="1"/>
        </p:nvGrpSpPr>
        <p:grpSpPr>
          <a:xfrm>
            <a:off x="10984049" y="69710"/>
            <a:ext cx="1357873" cy="1399421"/>
            <a:chOff x="2787650" y="1177925"/>
            <a:chExt cx="4800600" cy="4943475"/>
          </a:xfrm>
          <a:solidFill>
            <a:srgbClr val="F2635D"/>
          </a:solidFill>
        </p:grpSpPr>
        <p:sp>
          <p:nvSpPr>
            <p:cNvPr id="23" name="Freeform 1">
              <a:extLst>
                <a:ext uri="{FF2B5EF4-FFF2-40B4-BE49-F238E27FC236}">
                  <a16:creationId xmlns:a16="http://schemas.microsoft.com/office/drawing/2014/main" id="{195D70F3-2AE0-9942-87E2-A336DCD275A7}"/>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4" name="Freeform 2">
              <a:extLst>
                <a:ext uri="{FF2B5EF4-FFF2-40B4-BE49-F238E27FC236}">
                  <a16:creationId xmlns:a16="http://schemas.microsoft.com/office/drawing/2014/main" id="{252BE794-1BED-2944-9CD4-B559C30F426C}"/>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5" name="Freeform 3">
              <a:extLst>
                <a:ext uri="{FF2B5EF4-FFF2-40B4-BE49-F238E27FC236}">
                  <a16:creationId xmlns:a16="http://schemas.microsoft.com/office/drawing/2014/main" id="{273E521C-DFCC-2E43-B713-1FD6D847D92F}"/>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6" name="Freeform 4">
              <a:extLst>
                <a:ext uri="{FF2B5EF4-FFF2-40B4-BE49-F238E27FC236}">
                  <a16:creationId xmlns:a16="http://schemas.microsoft.com/office/drawing/2014/main" id="{EB96BA96-E319-8744-B974-1B9C12F4C674}"/>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7" name="Freeform 5">
              <a:extLst>
                <a:ext uri="{FF2B5EF4-FFF2-40B4-BE49-F238E27FC236}">
                  <a16:creationId xmlns:a16="http://schemas.microsoft.com/office/drawing/2014/main" id="{D614F996-2A7A-1540-8E0D-846CA8E94021}"/>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8" name="Freeform 6">
              <a:extLst>
                <a:ext uri="{FF2B5EF4-FFF2-40B4-BE49-F238E27FC236}">
                  <a16:creationId xmlns:a16="http://schemas.microsoft.com/office/drawing/2014/main" id="{AE25D946-3B0A-9841-A3D6-75ED5E56DCE5}"/>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9" name="Freeform 7">
              <a:extLst>
                <a:ext uri="{FF2B5EF4-FFF2-40B4-BE49-F238E27FC236}">
                  <a16:creationId xmlns:a16="http://schemas.microsoft.com/office/drawing/2014/main" id="{460B40A3-5CD4-7A4C-A5E4-8EDDFBA4F5FA}"/>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0" name="Freeform 8">
              <a:extLst>
                <a:ext uri="{FF2B5EF4-FFF2-40B4-BE49-F238E27FC236}">
                  <a16:creationId xmlns:a16="http://schemas.microsoft.com/office/drawing/2014/main" id="{57E46015-2C83-4047-AE17-3F0FA7534A8D}"/>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1" name="Freeform 9">
              <a:extLst>
                <a:ext uri="{FF2B5EF4-FFF2-40B4-BE49-F238E27FC236}">
                  <a16:creationId xmlns:a16="http://schemas.microsoft.com/office/drawing/2014/main" id="{4E1E5AB3-239C-F843-A67B-36543A870636}"/>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2" name="Freeform 10">
              <a:extLst>
                <a:ext uri="{FF2B5EF4-FFF2-40B4-BE49-F238E27FC236}">
                  <a16:creationId xmlns:a16="http://schemas.microsoft.com/office/drawing/2014/main" id="{1CD687E7-D297-184F-A69E-75075D874616}"/>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3" name="Freeform 11">
              <a:extLst>
                <a:ext uri="{FF2B5EF4-FFF2-40B4-BE49-F238E27FC236}">
                  <a16:creationId xmlns:a16="http://schemas.microsoft.com/office/drawing/2014/main" id="{2CC32639-2DDB-BF46-9965-6F57FDE1E725}"/>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4" name="Freeform 12">
              <a:extLst>
                <a:ext uri="{FF2B5EF4-FFF2-40B4-BE49-F238E27FC236}">
                  <a16:creationId xmlns:a16="http://schemas.microsoft.com/office/drawing/2014/main" id="{DEF3CFFB-3CA9-9A4A-AD66-D90F86C8DDB0}"/>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5" name="Freeform 13">
              <a:extLst>
                <a:ext uri="{FF2B5EF4-FFF2-40B4-BE49-F238E27FC236}">
                  <a16:creationId xmlns:a16="http://schemas.microsoft.com/office/drawing/2014/main" id="{D6A0BFCC-71AE-074F-8DB5-9778E86AF097}"/>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6" name="Freeform 14">
              <a:extLst>
                <a:ext uri="{FF2B5EF4-FFF2-40B4-BE49-F238E27FC236}">
                  <a16:creationId xmlns:a16="http://schemas.microsoft.com/office/drawing/2014/main" id="{477C7F57-9D6E-E94C-8057-493FA1EB258B}"/>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7" name="Freeform 15">
              <a:extLst>
                <a:ext uri="{FF2B5EF4-FFF2-40B4-BE49-F238E27FC236}">
                  <a16:creationId xmlns:a16="http://schemas.microsoft.com/office/drawing/2014/main" id="{715AEEC4-1E19-0F41-8B38-90ACC8E9BB41}"/>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8" name="Freeform 16">
              <a:extLst>
                <a:ext uri="{FF2B5EF4-FFF2-40B4-BE49-F238E27FC236}">
                  <a16:creationId xmlns:a16="http://schemas.microsoft.com/office/drawing/2014/main" id="{1F81675B-F88E-274A-992B-CAEA31A4695D}"/>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9" name="Freeform 17">
              <a:extLst>
                <a:ext uri="{FF2B5EF4-FFF2-40B4-BE49-F238E27FC236}">
                  <a16:creationId xmlns:a16="http://schemas.microsoft.com/office/drawing/2014/main" id="{4F305687-0A83-804B-BE34-DA546CB7CD01}"/>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0" name="Freeform 18">
              <a:extLst>
                <a:ext uri="{FF2B5EF4-FFF2-40B4-BE49-F238E27FC236}">
                  <a16:creationId xmlns:a16="http://schemas.microsoft.com/office/drawing/2014/main" id="{D5436E9E-151C-C145-81F7-C41403138D8E}"/>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1" name="Freeform 19">
              <a:extLst>
                <a:ext uri="{FF2B5EF4-FFF2-40B4-BE49-F238E27FC236}">
                  <a16:creationId xmlns:a16="http://schemas.microsoft.com/office/drawing/2014/main" id="{779E78C9-262E-7846-86F6-070EB37EA1B4}"/>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2" name="Freeform 20">
              <a:extLst>
                <a:ext uri="{FF2B5EF4-FFF2-40B4-BE49-F238E27FC236}">
                  <a16:creationId xmlns:a16="http://schemas.microsoft.com/office/drawing/2014/main" id="{EB3F3E53-92D3-CD45-8328-AD1C5E85A703}"/>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3" name="Freeform 21">
              <a:extLst>
                <a:ext uri="{FF2B5EF4-FFF2-40B4-BE49-F238E27FC236}">
                  <a16:creationId xmlns:a16="http://schemas.microsoft.com/office/drawing/2014/main" id="{CCCA5E58-DD0C-F449-855C-84E3AC811F7B}"/>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4" name="Freeform 22">
              <a:extLst>
                <a:ext uri="{FF2B5EF4-FFF2-40B4-BE49-F238E27FC236}">
                  <a16:creationId xmlns:a16="http://schemas.microsoft.com/office/drawing/2014/main" id="{BF8E9786-DA0B-9942-8331-5A2B2AE497F2}"/>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5" name="Freeform 23">
              <a:extLst>
                <a:ext uri="{FF2B5EF4-FFF2-40B4-BE49-F238E27FC236}">
                  <a16:creationId xmlns:a16="http://schemas.microsoft.com/office/drawing/2014/main" id="{CA0202BD-654A-B348-B6EC-3ACF3E492CEA}"/>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6" name="Freeform 24">
              <a:extLst>
                <a:ext uri="{FF2B5EF4-FFF2-40B4-BE49-F238E27FC236}">
                  <a16:creationId xmlns:a16="http://schemas.microsoft.com/office/drawing/2014/main" id="{4D781CE6-84C4-FA4D-BF86-171078903661}"/>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7" name="Freeform 25">
              <a:extLst>
                <a:ext uri="{FF2B5EF4-FFF2-40B4-BE49-F238E27FC236}">
                  <a16:creationId xmlns:a16="http://schemas.microsoft.com/office/drawing/2014/main" id="{2077EA40-58E3-FD4A-83A6-A2981077057E}"/>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8" name="Freeform 26">
              <a:extLst>
                <a:ext uri="{FF2B5EF4-FFF2-40B4-BE49-F238E27FC236}">
                  <a16:creationId xmlns:a16="http://schemas.microsoft.com/office/drawing/2014/main" id="{73FFDBBF-8019-B649-BB11-C91BD3637163}"/>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9" name="Freeform 27">
              <a:extLst>
                <a:ext uri="{FF2B5EF4-FFF2-40B4-BE49-F238E27FC236}">
                  <a16:creationId xmlns:a16="http://schemas.microsoft.com/office/drawing/2014/main" id="{E0AC631D-5D2A-1C40-9AC7-70865D92B182}"/>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0" name="Freeform 28">
              <a:extLst>
                <a:ext uri="{FF2B5EF4-FFF2-40B4-BE49-F238E27FC236}">
                  <a16:creationId xmlns:a16="http://schemas.microsoft.com/office/drawing/2014/main" id="{AA1A9BB5-BF77-9A40-A4CD-7F8746705CC8}"/>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1" name="Freeform 29">
              <a:extLst>
                <a:ext uri="{FF2B5EF4-FFF2-40B4-BE49-F238E27FC236}">
                  <a16:creationId xmlns:a16="http://schemas.microsoft.com/office/drawing/2014/main" id="{9D318818-ADAC-BD4D-851B-BF5A43F2F032}"/>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2" name="Freeform 30">
              <a:extLst>
                <a:ext uri="{FF2B5EF4-FFF2-40B4-BE49-F238E27FC236}">
                  <a16:creationId xmlns:a16="http://schemas.microsoft.com/office/drawing/2014/main" id="{3F2ED02F-BA13-104F-985D-1E0266DEB928}"/>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3" name="Freeform 31">
              <a:extLst>
                <a:ext uri="{FF2B5EF4-FFF2-40B4-BE49-F238E27FC236}">
                  <a16:creationId xmlns:a16="http://schemas.microsoft.com/office/drawing/2014/main" id="{78EC4709-55DE-5545-BE73-26F5F032007F}"/>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4" name="Freeform 32">
              <a:extLst>
                <a:ext uri="{FF2B5EF4-FFF2-40B4-BE49-F238E27FC236}">
                  <a16:creationId xmlns:a16="http://schemas.microsoft.com/office/drawing/2014/main" id="{492AD636-0DB1-F941-A6EC-19643F11E5A4}"/>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5" name="Freeform 33">
              <a:extLst>
                <a:ext uri="{FF2B5EF4-FFF2-40B4-BE49-F238E27FC236}">
                  <a16:creationId xmlns:a16="http://schemas.microsoft.com/office/drawing/2014/main" id="{26F6AA48-A104-AA4F-B07B-37B1CDB27D1F}"/>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6" name="Freeform 34">
              <a:extLst>
                <a:ext uri="{FF2B5EF4-FFF2-40B4-BE49-F238E27FC236}">
                  <a16:creationId xmlns:a16="http://schemas.microsoft.com/office/drawing/2014/main" id="{7FFA5274-F79F-D443-B546-97B074BB7424}"/>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7" name="Freeform 35">
              <a:extLst>
                <a:ext uri="{FF2B5EF4-FFF2-40B4-BE49-F238E27FC236}">
                  <a16:creationId xmlns:a16="http://schemas.microsoft.com/office/drawing/2014/main" id="{ACEF755B-F2CC-9341-B5D8-24FE8223BE8B}"/>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8" name="Freeform 36">
              <a:extLst>
                <a:ext uri="{FF2B5EF4-FFF2-40B4-BE49-F238E27FC236}">
                  <a16:creationId xmlns:a16="http://schemas.microsoft.com/office/drawing/2014/main" id="{D120B8CB-F3FB-BD47-A358-09988B0386F1}"/>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9" name="Freeform 37">
              <a:extLst>
                <a:ext uri="{FF2B5EF4-FFF2-40B4-BE49-F238E27FC236}">
                  <a16:creationId xmlns:a16="http://schemas.microsoft.com/office/drawing/2014/main" id="{0C4B826E-3835-8144-86A0-C50BBE63AD31}"/>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0" name="Freeform 38">
              <a:extLst>
                <a:ext uri="{FF2B5EF4-FFF2-40B4-BE49-F238E27FC236}">
                  <a16:creationId xmlns:a16="http://schemas.microsoft.com/office/drawing/2014/main" id="{5195F8B5-80AA-814A-9A14-C096273927BA}"/>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1" name="Freeform 39">
              <a:extLst>
                <a:ext uri="{FF2B5EF4-FFF2-40B4-BE49-F238E27FC236}">
                  <a16:creationId xmlns:a16="http://schemas.microsoft.com/office/drawing/2014/main" id="{3EFE39A5-159C-474F-995C-386E12AB28AA}"/>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2" name="Freeform 40">
              <a:extLst>
                <a:ext uri="{FF2B5EF4-FFF2-40B4-BE49-F238E27FC236}">
                  <a16:creationId xmlns:a16="http://schemas.microsoft.com/office/drawing/2014/main" id="{FF7B8E01-BF59-0C49-A7F4-CF20D89D4619}"/>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3" name="Freeform 41">
              <a:extLst>
                <a:ext uri="{FF2B5EF4-FFF2-40B4-BE49-F238E27FC236}">
                  <a16:creationId xmlns:a16="http://schemas.microsoft.com/office/drawing/2014/main" id="{F104EDF9-48C3-5D41-90C2-8C3DE996767D}"/>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4" name="Freeform 42">
              <a:extLst>
                <a:ext uri="{FF2B5EF4-FFF2-40B4-BE49-F238E27FC236}">
                  <a16:creationId xmlns:a16="http://schemas.microsoft.com/office/drawing/2014/main" id="{5AD30899-DF0B-A848-8B24-0F3E1DAC16E9}"/>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5" name="Freeform 43">
              <a:extLst>
                <a:ext uri="{FF2B5EF4-FFF2-40B4-BE49-F238E27FC236}">
                  <a16:creationId xmlns:a16="http://schemas.microsoft.com/office/drawing/2014/main" id="{8C7A1EAA-DFF9-6B42-84DD-3EA74C6A78AF}"/>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6" name="Freeform 44">
              <a:extLst>
                <a:ext uri="{FF2B5EF4-FFF2-40B4-BE49-F238E27FC236}">
                  <a16:creationId xmlns:a16="http://schemas.microsoft.com/office/drawing/2014/main" id="{AA75F1BF-F013-5142-9257-EEB1603F6E71}"/>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7" name="Freeform 45">
              <a:extLst>
                <a:ext uri="{FF2B5EF4-FFF2-40B4-BE49-F238E27FC236}">
                  <a16:creationId xmlns:a16="http://schemas.microsoft.com/office/drawing/2014/main" id="{F8C6FF41-B67E-4548-A3C5-28A0D1F55FE4}"/>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8" name="Freeform 46">
              <a:extLst>
                <a:ext uri="{FF2B5EF4-FFF2-40B4-BE49-F238E27FC236}">
                  <a16:creationId xmlns:a16="http://schemas.microsoft.com/office/drawing/2014/main" id="{2B5CB8DA-3EF3-144B-8168-23297C559A04}"/>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9" name="Freeform 47">
              <a:extLst>
                <a:ext uri="{FF2B5EF4-FFF2-40B4-BE49-F238E27FC236}">
                  <a16:creationId xmlns:a16="http://schemas.microsoft.com/office/drawing/2014/main" id="{015D5E3F-E6E2-FF47-B94F-E58B2A1FC60B}"/>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0" name="Freeform 48">
              <a:extLst>
                <a:ext uri="{FF2B5EF4-FFF2-40B4-BE49-F238E27FC236}">
                  <a16:creationId xmlns:a16="http://schemas.microsoft.com/office/drawing/2014/main" id="{FC5DF2C7-F9E4-334B-926B-19F2F50EE929}"/>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1" name="Freeform 49">
              <a:extLst>
                <a:ext uri="{FF2B5EF4-FFF2-40B4-BE49-F238E27FC236}">
                  <a16:creationId xmlns:a16="http://schemas.microsoft.com/office/drawing/2014/main" id="{83B85FA3-A309-AA41-8491-07A7CFE80DBD}"/>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2" name="Freeform 50">
              <a:extLst>
                <a:ext uri="{FF2B5EF4-FFF2-40B4-BE49-F238E27FC236}">
                  <a16:creationId xmlns:a16="http://schemas.microsoft.com/office/drawing/2014/main" id="{5302E6A6-F750-4548-8412-18A8B274F586}"/>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3" name="Freeform 51">
              <a:extLst>
                <a:ext uri="{FF2B5EF4-FFF2-40B4-BE49-F238E27FC236}">
                  <a16:creationId xmlns:a16="http://schemas.microsoft.com/office/drawing/2014/main" id="{B20B6D88-B24C-BD49-8931-0AF760C6A218}"/>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4" name="Freeform 52">
              <a:extLst>
                <a:ext uri="{FF2B5EF4-FFF2-40B4-BE49-F238E27FC236}">
                  <a16:creationId xmlns:a16="http://schemas.microsoft.com/office/drawing/2014/main" id="{65F3AF02-F8D7-9744-8304-9E19554CC26D}"/>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5" name="Freeform 53">
              <a:extLst>
                <a:ext uri="{FF2B5EF4-FFF2-40B4-BE49-F238E27FC236}">
                  <a16:creationId xmlns:a16="http://schemas.microsoft.com/office/drawing/2014/main" id="{FB24CA6A-FD2F-B94C-90F7-7AABC41F4AB5}"/>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6" name="Freeform 54">
              <a:extLst>
                <a:ext uri="{FF2B5EF4-FFF2-40B4-BE49-F238E27FC236}">
                  <a16:creationId xmlns:a16="http://schemas.microsoft.com/office/drawing/2014/main" id="{952400C2-F806-8F41-842E-C2931F25A5D5}"/>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7" name="Freeform 55">
              <a:extLst>
                <a:ext uri="{FF2B5EF4-FFF2-40B4-BE49-F238E27FC236}">
                  <a16:creationId xmlns:a16="http://schemas.microsoft.com/office/drawing/2014/main" id="{87B34CE7-E6A7-6341-8D5E-8B820FF078FF}"/>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8" name="Freeform 56">
              <a:extLst>
                <a:ext uri="{FF2B5EF4-FFF2-40B4-BE49-F238E27FC236}">
                  <a16:creationId xmlns:a16="http://schemas.microsoft.com/office/drawing/2014/main" id="{D7E48B60-8792-6F49-976A-AE0B82CF0AA7}"/>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9" name="Freeform 57">
              <a:extLst>
                <a:ext uri="{FF2B5EF4-FFF2-40B4-BE49-F238E27FC236}">
                  <a16:creationId xmlns:a16="http://schemas.microsoft.com/office/drawing/2014/main" id="{F23221D9-86A7-9942-9509-01D571F4CED4}"/>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0" name="Freeform 58">
              <a:extLst>
                <a:ext uri="{FF2B5EF4-FFF2-40B4-BE49-F238E27FC236}">
                  <a16:creationId xmlns:a16="http://schemas.microsoft.com/office/drawing/2014/main" id="{88C55DEB-680D-9A49-BCDE-B67011B1509E}"/>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1" name="Freeform 59">
              <a:extLst>
                <a:ext uri="{FF2B5EF4-FFF2-40B4-BE49-F238E27FC236}">
                  <a16:creationId xmlns:a16="http://schemas.microsoft.com/office/drawing/2014/main" id="{D0257437-2758-D542-A396-0F5526240F94}"/>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2" name="Freeform 60">
              <a:extLst>
                <a:ext uri="{FF2B5EF4-FFF2-40B4-BE49-F238E27FC236}">
                  <a16:creationId xmlns:a16="http://schemas.microsoft.com/office/drawing/2014/main" id="{D890B21A-0451-4F45-AE4F-29D3FE639CB7}"/>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3" name="Freeform 61">
              <a:extLst>
                <a:ext uri="{FF2B5EF4-FFF2-40B4-BE49-F238E27FC236}">
                  <a16:creationId xmlns:a16="http://schemas.microsoft.com/office/drawing/2014/main" id="{2B8918F5-78D9-BE47-A149-7C295EAEBE33}"/>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4" name="Freeform 62">
              <a:extLst>
                <a:ext uri="{FF2B5EF4-FFF2-40B4-BE49-F238E27FC236}">
                  <a16:creationId xmlns:a16="http://schemas.microsoft.com/office/drawing/2014/main" id="{2F84B08A-2E48-0A49-BCDE-9770E30EDE7E}"/>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5" name="Freeform 63">
              <a:extLst>
                <a:ext uri="{FF2B5EF4-FFF2-40B4-BE49-F238E27FC236}">
                  <a16:creationId xmlns:a16="http://schemas.microsoft.com/office/drawing/2014/main" id="{46F3875D-D92D-EB4A-BFA9-C928584A4055}"/>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6" name="Freeform 64">
              <a:extLst>
                <a:ext uri="{FF2B5EF4-FFF2-40B4-BE49-F238E27FC236}">
                  <a16:creationId xmlns:a16="http://schemas.microsoft.com/office/drawing/2014/main" id="{ABF464DE-E4AF-8045-8889-E0AC6EF0C6BF}"/>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grpSp>
    </p:spTree>
    <p:extLst>
      <p:ext uri="{BB962C8B-B14F-4D97-AF65-F5344CB8AC3E}">
        <p14:creationId xmlns:p14="http://schemas.microsoft.com/office/powerpoint/2010/main" val="42206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Headline + Subhead + 2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7A28E9-9D80-4B4F-92B3-211C5C47E25B}"/>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917A28E9-9D80-4B4F-92B3-211C5C47E25B}"/>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DBB59AB-5780-41E1-8F3B-B21E2D165BE4}"/>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b="0" i="0">
                <a:solidFill>
                  <a:schemeClr val="accent6"/>
                </a:solidFill>
                <a:latin typeface="Taub Sans" pitchFamily="2" charset="0"/>
                <a:ea typeface="Taub Sans" pitchFamily="2" charset="0"/>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512063" y="1914143"/>
            <a:ext cx="4572000" cy="4267200"/>
          </a:xfrm>
        </p:spPr>
        <p:txBody>
          <a:bodyPr>
            <a:noAutofit/>
          </a:bodyPr>
          <a:lstStyle>
            <a:lvl1pPr>
              <a:lnSpc>
                <a:spcPct val="100000"/>
              </a:lnSpc>
              <a:spcBef>
                <a:spcPts val="800"/>
              </a:spcBef>
              <a:spcAft>
                <a:spcPts val="1599"/>
              </a:spcAft>
              <a:defRPr>
                <a:solidFill>
                  <a:schemeClr val="tx1"/>
                </a:solidFill>
                <a:latin typeface="Taub Sans" pitchFamily="2" charset="0"/>
                <a:ea typeface="Taub Sans" pitchFamily="2" charset="0"/>
              </a:defRPr>
            </a:lvl1pPr>
            <a:lvl2pPr>
              <a:lnSpc>
                <a:spcPct val="100000"/>
              </a:lnSpc>
              <a:defRPr>
                <a:solidFill>
                  <a:schemeClr val="tx1"/>
                </a:solidFill>
                <a:latin typeface="Taub Sans" pitchFamily="2" charset="0"/>
                <a:ea typeface="Taub Sans" pitchFamily="2" charset="0"/>
              </a:defRPr>
            </a:lvl2pPr>
            <a:lvl3pPr>
              <a:lnSpc>
                <a:spcPct val="100000"/>
              </a:lnSpc>
              <a:defRPr>
                <a:solidFill>
                  <a:schemeClr val="tx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86329574-BBB9-4A12-9591-43D618E22673}"/>
              </a:ext>
            </a:extLst>
          </p:cNvPr>
          <p:cNvCxnSpPr>
            <a:cxnSpLocks/>
          </p:cNvCxnSpPr>
          <p:nvPr userDrawn="1"/>
        </p:nvCxnSpPr>
        <p:spPr>
          <a:xfrm>
            <a:off x="5515695" y="1538846"/>
            <a:ext cx="0" cy="5319159"/>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5937504" y="1914143"/>
            <a:ext cx="4572000" cy="4267200"/>
          </a:xfrm>
        </p:spPr>
        <p:txBody>
          <a:bodyPr>
            <a:noAutofit/>
          </a:bodyPr>
          <a:lstStyle>
            <a:lvl1pPr>
              <a:lnSpc>
                <a:spcPct val="100000"/>
              </a:lnSpc>
              <a:spcBef>
                <a:spcPts val="800"/>
              </a:spcBef>
              <a:spcAft>
                <a:spcPts val="1599"/>
              </a:spcAft>
              <a:defRPr>
                <a:solidFill>
                  <a:schemeClr val="tx1"/>
                </a:solidFill>
                <a:latin typeface="Taub Sans" pitchFamily="2" charset="0"/>
                <a:ea typeface="Taub Sans" pitchFamily="2" charset="0"/>
              </a:defRPr>
            </a:lvl1pPr>
            <a:lvl2pPr>
              <a:lnSpc>
                <a:spcPct val="100000"/>
              </a:lnSpc>
              <a:defRPr>
                <a:solidFill>
                  <a:schemeClr val="tx1"/>
                </a:solidFill>
                <a:latin typeface="Taub Sans" pitchFamily="2" charset="0"/>
                <a:ea typeface="Taub Sans" pitchFamily="2" charset="0"/>
              </a:defRPr>
            </a:lvl2pPr>
            <a:lvl3pPr>
              <a:lnSpc>
                <a:spcPct val="100000"/>
              </a:lnSpc>
              <a:defRPr>
                <a:solidFill>
                  <a:schemeClr val="tx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a:extLst>
              <a:ext uri="{FF2B5EF4-FFF2-40B4-BE49-F238E27FC236}">
                <a16:creationId xmlns:a16="http://schemas.microsoft.com/office/drawing/2014/main" id="{8C80A527-9510-4E44-938D-9FDA604AD8C2}"/>
              </a:ext>
            </a:extLst>
          </p:cNvPr>
          <p:cNvSpPr/>
          <p:nvPr userDrawn="1"/>
        </p:nvSpPr>
        <p:spPr>
          <a:xfrm>
            <a:off x="10881470" y="1538841"/>
            <a:ext cx="1310532" cy="5319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latin typeface="Taub Sans" pitchFamily="2" charset="0"/>
              <a:ea typeface="Taub Sans" pitchFamily="2" charset="0"/>
            </a:endParaRPr>
          </a:p>
        </p:txBody>
      </p:sp>
      <p:cxnSp>
        <p:nvCxnSpPr>
          <p:cNvPr id="18" name="Straight Connector 17">
            <a:extLst>
              <a:ext uri="{FF2B5EF4-FFF2-40B4-BE49-F238E27FC236}">
                <a16:creationId xmlns:a16="http://schemas.microsoft.com/office/drawing/2014/main" id="{545E5739-1190-4125-BC43-E9BDE38A64F1}"/>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9" name="Line">
            <a:extLst>
              <a:ext uri="{FF2B5EF4-FFF2-40B4-BE49-F238E27FC236}">
                <a16:creationId xmlns:a16="http://schemas.microsoft.com/office/drawing/2014/main" id="{72A59B8E-F196-410A-8BBA-DD9B0C524BDA}"/>
              </a:ext>
            </a:extLst>
          </p:cNvPr>
          <p:cNvSpPr/>
          <p:nvPr userDrawn="1"/>
        </p:nvSpPr>
        <p:spPr>
          <a:xfrm flipH="1" flipV="1">
            <a:off x="10881471" y="0"/>
            <a:ext cx="0" cy="6864096"/>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20" name="Freeform 5">
            <a:extLst>
              <a:ext uri="{FF2B5EF4-FFF2-40B4-BE49-F238E27FC236}">
                <a16:creationId xmlns:a16="http://schemas.microsoft.com/office/drawing/2014/main" id="{791BEE35-93C1-41A5-9637-1A5720083461}"/>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
        <p:nvSpPr>
          <p:cNvPr id="21" name="Text Placeholder 10">
            <a:extLst>
              <a:ext uri="{FF2B5EF4-FFF2-40B4-BE49-F238E27FC236}">
                <a16:creationId xmlns:a16="http://schemas.microsoft.com/office/drawing/2014/main" id="{C4F5C083-ED8A-4CBF-88E6-731363DD708D}"/>
              </a:ext>
            </a:extLst>
          </p:cNvPr>
          <p:cNvSpPr>
            <a:spLocks noGrp="1"/>
          </p:cNvSpPr>
          <p:nvPr>
            <p:ph type="body" sz="quarter" idx="12" hasCustomPrompt="1"/>
          </p:nvPr>
        </p:nvSpPr>
        <p:spPr>
          <a:xfrm>
            <a:off x="512064" y="917575"/>
            <a:ext cx="9997440" cy="366255"/>
          </a:xfrm>
        </p:spPr>
        <p:txBody>
          <a:bodyPr/>
          <a:lstStyle>
            <a:lvl1pPr>
              <a:defRPr sz="2399" b="0" i="0">
                <a:latin typeface="Taub Sans" pitchFamily="2" charset="0"/>
                <a:ea typeface="Taub Sans" pitchFamily="2" charset="0"/>
              </a:defRPr>
            </a:lvl1pPr>
            <a:lvl4pPr>
              <a:defRPr/>
            </a:lvl4pPr>
          </a:lstStyle>
          <a:p>
            <a:pPr lvl="0"/>
            <a:r>
              <a:rPr lang="en-US" dirty="0"/>
              <a:t>Subtitle in sentence case, 18-pt</a:t>
            </a:r>
          </a:p>
        </p:txBody>
      </p:sp>
      <p:grpSp>
        <p:nvGrpSpPr>
          <p:cNvPr id="17" name="Grupo 16">
            <a:extLst>
              <a:ext uri="{FF2B5EF4-FFF2-40B4-BE49-F238E27FC236}">
                <a16:creationId xmlns:a16="http://schemas.microsoft.com/office/drawing/2014/main" id="{4EB69854-E70D-9F48-ADDE-7085AB7F6CE9}"/>
              </a:ext>
            </a:extLst>
          </p:cNvPr>
          <p:cNvGrpSpPr/>
          <p:nvPr userDrawn="1"/>
        </p:nvGrpSpPr>
        <p:grpSpPr>
          <a:xfrm>
            <a:off x="10984049" y="69710"/>
            <a:ext cx="1357873" cy="1399421"/>
            <a:chOff x="2787650" y="1177925"/>
            <a:chExt cx="4800600" cy="4943475"/>
          </a:xfrm>
          <a:solidFill>
            <a:srgbClr val="F2635D"/>
          </a:solidFill>
        </p:grpSpPr>
        <p:sp>
          <p:nvSpPr>
            <p:cNvPr id="23" name="Freeform 1">
              <a:extLst>
                <a:ext uri="{FF2B5EF4-FFF2-40B4-BE49-F238E27FC236}">
                  <a16:creationId xmlns:a16="http://schemas.microsoft.com/office/drawing/2014/main" id="{201EA81B-10F8-0647-92EB-C59533EFC03D}"/>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4" name="Freeform 2">
              <a:extLst>
                <a:ext uri="{FF2B5EF4-FFF2-40B4-BE49-F238E27FC236}">
                  <a16:creationId xmlns:a16="http://schemas.microsoft.com/office/drawing/2014/main" id="{F02FF00E-7C21-F74D-BD7D-89425F175CEB}"/>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5" name="Freeform 3">
              <a:extLst>
                <a:ext uri="{FF2B5EF4-FFF2-40B4-BE49-F238E27FC236}">
                  <a16:creationId xmlns:a16="http://schemas.microsoft.com/office/drawing/2014/main" id="{0299EB4F-15D4-ED48-95AC-4C834554B2EC}"/>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6" name="Freeform 4">
              <a:extLst>
                <a:ext uri="{FF2B5EF4-FFF2-40B4-BE49-F238E27FC236}">
                  <a16:creationId xmlns:a16="http://schemas.microsoft.com/office/drawing/2014/main" id="{7DCC7F4B-47E3-B64E-8EBD-E8BBE88D44DE}"/>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7" name="Freeform 5">
              <a:extLst>
                <a:ext uri="{FF2B5EF4-FFF2-40B4-BE49-F238E27FC236}">
                  <a16:creationId xmlns:a16="http://schemas.microsoft.com/office/drawing/2014/main" id="{5E6308FA-0E89-DD4D-B838-F74D9775DE31}"/>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8" name="Freeform 6">
              <a:extLst>
                <a:ext uri="{FF2B5EF4-FFF2-40B4-BE49-F238E27FC236}">
                  <a16:creationId xmlns:a16="http://schemas.microsoft.com/office/drawing/2014/main" id="{D491425A-858D-6B40-8933-A23064B9F49E}"/>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9" name="Freeform 7">
              <a:extLst>
                <a:ext uri="{FF2B5EF4-FFF2-40B4-BE49-F238E27FC236}">
                  <a16:creationId xmlns:a16="http://schemas.microsoft.com/office/drawing/2014/main" id="{D048E4C2-7CD1-7149-84B5-073E9166AE79}"/>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0" name="Freeform 8">
              <a:extLst>
                <a:ext uri="{FF2B5EF4-FFF2-40B4-BE49-F238E27FC236}">
                  <a16:creationId xmlns:a16="http://schemas.microsoft.com/office/drawing/2014/main" id="{764A6503-AEF9-2343-9232-84A49FE6B069}"/>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1" name="Freeform 9">
              <a:extLst>
                <a:ext uri="{FF2B5EF4-FFF2-40B4-BE49-F238E27FC236}">
                  <a16:creationId xmlns:a16="http://schemas.microsoft.com/office/drawing/2014/main" id="{13D0A89E-3781-024B-9DBD-7519C9CB6228}"/>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2" name="Freeform 10">
              <a:extLst>
                <a:ext uri="{FF2B5EF4-FFF2-40B4-BE49-F238E27FC236}">
                  <a16:creationId xmlns:a16="http://schemas.microsoft.com/office/drawing/2014/main" id="{4915E622-72A2-E84D-A9D5-A616399279D6}"/>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3" name="Freeform 11">
              <a:extLst>
                <a:ext uri="{FF2B5EF4-FFF2-40B4-BE49-F238E27FC236}">
                  <a16:creationId xmlns:a16="http://schemas.microsoft.com/office/drawing/2014/main" id="{DC59B5B2-45DB-D34B-A373-3701216068F4}"/>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4" name="Freeform 12">
              <a:extLst>
                <a:ext uri="{FF2B5EF4-FFF2-40B4-BE49-F238E27FC236}">
                  <a16:creationId xmlns:a16="http://schemas.microsoft.com/office/drawing/2014/main" id="{CC63D8B6-734B-5A41-9C77-D038558AAD57}"/>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5" name="Freeform 13">
              <a:extLst>
                <a:ext uri="{FF2B5EF4-FFF2-40B4-BE49-F238E27FC236}">
                  <a16:creationId xmlns:a16="http://schemas.microsoft.com/office/drawing/2014/main" id="{C23C9D0D-D464-7145-ABFE-79D36C1834CE}"/>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6" name="Freeform 14">
              <a:extLst>
                <a:ext uri="{FF2B5EF4-FFF2-40B4-BE49-F238E27FC236}">
                  <a16:creationId xmlns:a16="http://schemas.microsoft.com/office/drawing/2014/main" id="{8645C5A0-5CFF-1F46-A8FE-5DC0107C959F}"/>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7" name="Freeform 15">
              <a:extLst>
                <a:ext uri="{FF2B5EF4-FFF2-40B4-BE49-F238E27FC236}">
                  <a16:creationId xmlns:a16="http://schemas.microsoft.com/office/drawing/2014/main" id="{D06A8F12-D1BE-BE48-A741-95AAC80D6C67}"/>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8" name="Freeform 16">
              <a:extLst>
                <a:ext uri="{FF2B5EF4-FFF2-40B4-BE49-F238E27FC236}">
                  <a16:creationId xmlns:a16="http://schemas.microsoft.com/office/drawing/2014/main" id="{2C24F153-BA29-D34A-9B5B-4B9BAA4B3CA8}"/>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9" name="Freeform 17">
              <a:extLst>
                <a:ext uri="{FF2B5EF4-FFF2-40B4-BE49-F238E27FC236}">
                  <a16:creationId xmlns:a16="http://schemas.microsoft.com/office/drawing/2014/main" id="{35648A74-40BB-B345-8155-622B44188FEF}"/>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0" name="Freeform 18">
              <a:extLst>
                <a:ext uri="{FF2B5EF4-FFF2-40B4-BE49-F238E27FC236}">
                  <a16:creationId xmlns:a16="http://schemas.microsoft.com/office/drawing/2014/main" id="{83071C00-5C7B-E14C-A673-5EB9FDA0D1E3}"/>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1" name="Freeform 19">
              <a:extLst>
                <a:ext uri="{FF2B5EF4-FFF2-40B4-BE49-F238E27FC236}">
                  <a16:creationId xmlns:a16="http://schemas.microsoft.com/office/drawing/2014/main" id="{371EE550-C249-F346-A6CD-D05718BB7BDE}"/>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2" name="Freeform 20">
              <a:extLst>
                <a:ext uri="{FF2B5EF4-FFF2-40B4-BE49-F238E27FC236}">
                  <a16:creationId xmlns:a16="http://schemas.microsoft.com/office/drawing/2014/main" id="{CCABBC4D-580D-A348-B1B9-DCC34CB46E11}"/>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3" name="Freeform 21">
              <a:extLst>
                <a:ext uri="{FF2B5EF4-FFF2-40B4-BE49-F238E27FC236}">
                  <a16:creationId xmlns:a16="http://schemas.microsoft.com/office/drawing/2014/main" id="{2F489767-3B8D-3842-A764-843B427907CB}"/>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4" name="Freeform 22">
              <a:extLst>
                <a:ext uri="{FF2B5EF4-FFF2-40B4-BE49-F238E27FC236}">
                  <a16:creationId xmlns:a16="http://schemas.microsoft.com/office/drawing/2014/main" id="{568E4A7B-C35A-CF46-AFC4-DF69E3D00C98}"/>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5" name="Freeform 23">
              <a:extLst>
                <a:ext uri="{FF2B5EF4-FFF2-40B4-BE49-F238E27FC236}">
                  <a16:creationId xmlns:a16="http://schemas.microsoft.com/office/drawing/2014/main" id="{3905DCE7-5844-DC47-8173-FCC13EDDFEFA}"/>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6" name="Freeform 24">
              <a:extLst>
                <a:ext uri="{FF2B5EF4-FFF2-40B4-BE49-F238E27FC236}">
                  <a16:creationId xmlns:a16="http://schemas.microsoft.com/office/drawing/2014/main" id="{E3D4277C-61EA-C548-92B6-A25D327A92D6}"/>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7" name="Freeform 25">
              <a:extLst>
                <a:ext uri="{FF2B5EF4-FFF2-40B4-BE49-F238E27FC236}">
                  <a16:creationId xmlns:a16="http://schemas.microsoft.com/office/drawing/2014/main" id="{2C3E17E1-AAC8-534B-8571-1BB00E2B21B1}"/>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8" name="Freeform 26">
              <a:extLst>
                <a:ext uri="{FF2B5EF4-FFF2-40B4-BE49-F238E27FC236}">
                  <a16:creationId xmlns:a16="http://schemas.microsoft.com/office/drawing/2014/main" id="{5CC226F0-1B5B-C446-9DD3-14D11D7FC296}"/>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9" name="Freeform 27">
              <a:extLst>
                <a:ext uri="{FF2B5EF4-FFF2-40B4-BE49-F238E27FC236}">
                  <a16:creationId xmlns:a16="http://schemas.microsoft.com/office/drawing/2014/main" id="{AACF97EA-251A-774E-816B-1DBD84843445}"/>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0" name="Freeform 28">
              <a:extLst>
                <a:ext uri="{FF2B5EF4-FFF2-40B4-BE49-F238E27FC236}">
                  <a16:creationId xmlns:a16="http://schemas.microsoft.com/office/drawing/2014/main" id="{64DA4370-256B-184C-99F0-8B10A87F4FAA}"/>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1" name="Freeform 29">
              <a:extLst>
                <a:ext uri="{FF2B5EF4-FFF2-40B4-BE49-F238E27FC236}">
                  <a16:creationId xmlns:a16="http://schemas.microsoft.com/office/drawing/2014/main" id="{73A253E4-7F06-E148-A4C7-57E8A926B3D5}"/>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2" name="Freeform 30">
              <a:extLst>
                <a:ext uri="{FF2B5EF4-FFF2-40B4-BE49-F238E27FC236}">
                  <a16:creationId xmlns:a16="http://schemas.microsoft.com/office/drawing/2014/main" id="{6CDD1699-F6B0-224E-8B12-F3BF28C42F41}"/>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3" name="Freeform 31">
              <a:extLst>
                <a:ext uri="{FF2B5EF4-FFF2-40B4-BE49-F238E27FC236}">
                  <a16:creationId xmlns:a16="http://schemas.microsoft.com/office/drawing/2014/main" id="{423612A4-D949-2649-A5A8-6F3E99B5F89D}"/>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4" name="Freeform 32">
              <a:extLst>
                <a:ext uri="{FF2B5EF4-FFF2-40B4-BE49-F238E27FC236}">
                  <a16:creationId xmlns:a16="http://schemas.microsoft.com/office/drawing/2014/main" id="{2433651B-4E34-7748-AE12-85328189F0B8}"/>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5" name="Freeform 33">
              <a:extLst>
                <a:ext uri="{FF2B5EF4-FFF2-40B4-BE49-F238E27FC236}">
                  <a16:creationId xmlns:a16="http://schemas.microsoft.com/office/drawing/2014/main" id="{75E26FFE-A555-5348-8D5E-EA74122BFD3E}"/>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6" name="Freeform 34">
              <a:extLst>
                <a:ext uri="{FF2B5EF4-FFF2-40B4-BE49-F238E27FC236}">
                  <a16:creationId xmlns:a16="http://schemas.microsoft.com/office/drawing/2014/main" id="{1E7E1112-B708-8944-B676-654A398B435D}"/>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7" name="Freeform 35">
              <a:extLst>
                <a:ext uri="{FF2B5EF4-FFF2-40B4-BE49-F238E27FC236}">
                  <a16:creationId xmlns:a16="http://schemas.microsoft.com/office/drawing/2014/main" id="{E448F511-DB7D-0E49-91E5-22992713782B}"/>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8" name="Freeform 36">
              <a:extLst>
                <a:ext uri="{FF2B5EF4-FFF2-40B4-BE49-F238E27FC236}">
                  <a16:creationId xmlns:a16="http://schemas.microsoft.com/office/drawing/2014/main" id="{F1E80582-9B73-A845-8416-D8998E6AEEFB}"/>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9" name="Freeform 37">
              <a:extLst>
                <a:ext uri="{FF2B5EF4-FFF2-40B4-BE49-F238E27FC236}">
                  <a16:creationId xmlns:a16="http://schemas.microsoft.com/office/drawing/2014/main" id="{4F33B1BF-73C9-9448-8239-CBF707BF12FC}"/>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0" name="Freeform 38">
              <a:extLst>
                <a:ext uri="{FF2B5EF4-FFF2-40B4-BE49-F238E27FC236}">
                  <a16:creationId xmlns:a16="http://schemas.microsoft.com/office/drawing/2014/main" id="{B5812385-9365-E745-BE72-6579DF15D660}"/>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1" name="Freeform 39">
              <a:extLst>
                <a:ext uri="{FF2B5EF4-FFF2-40B4-BE49-F238E27FC236}">
                  <a16:creationId xmlns:a16="http://schemas.microsoft.com/office/drawing/2014/main" id="{70B1788F-905B-704D-95E3-4F211F28BFE2}"/>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2" name="Freeform 40">
              <a:extLst>
                <a:ext uri="{FF2B5EF4-FFF2-40B4-BE49-F238E27FC236}">
                  <a16:creationId xmlns:a16="http://schemas.microsoft.com/office/drawing/2014/main" id="{8DF33A38-6195-F845-80FA-4FDF6904EB10}"/>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3" name="Freeform 41">
              <a:extLst>
                <a:ext uri="{FF2B5EF4-FFF2-40B4-BE49-F238E27FC236}">
                  <a16:creationId xmlns:a16="http://schemas.microsoft.com/office/drawing/2014/main" id="{3B3362C8-7E8F-604E-AB16-A861D7124BC7}"/>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4" name="Freeform 42">
              <a:extLst>
                <a:ext uri="{FF2B5EF4-FFF2-40B4-BE49-F238E27FC236}">
                  <a16:creationId xmlns:a16="http://schemas.microsoft.com/office/drawing/2014/main" id="{46234BB3-44FA-CF4F-B21E-3BD34532CA87}"/>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5" name="Freeform 43">
              <a:extLst>
                <a:ext uri="{FF2B5EF4-FFF2-40B4-BE49-F238E27FC236}">
                  <a16:creationId xmlns:a16="http://schemas.microsoft.com/office/drawing/2014/main" id="{3A4F35A8-0C2A-D247-BF3D-E2C28F7171A9}"/>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6" name="Freeform 44">
              <a:extLst>
                <a:ext uri="{FF2B5EF4-FFF2-40B4-BE49-F238E27FC236}">
                  <a16:creationId xmlns:a16="http://schemas.microsoft.com/office/drawing/2014/main" id="{A9D68B50-22AE-304D-91BE-1F28FA83FBE3}"/>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7" name="Freeform 45">
              <a:extLst>
                <a:ext uri="{FF2B5EF4-FFF2-40B4-BE49-F238E27FC236}">
                  <a16:creationId xmlns:a16="http://schemas.microsoft.com/office/drawing/2014/main" id="{0927ED66-2DE5-2F4C-A8F4-AC3FF9C93450}"/>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8" name="Freeform 46">
              <a:extLst>
                <a:ext uri="{FF2B5EF4-FFF2-40B4-BE49-F238E27FC236}">
                  <a16:creationId xmlns:a16="http://schemas.microsoft.com/office/drawing/2014/main" id="{95D33F8A-B1C0-C345-B684-48C48F4D4BE8}"/>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9" name="Freeform 47">
              <a:extLst>
                <a:ext uri="{FF2B5EF4-FFF2-40B4-BE49-F238E27FC236}">
                  <a16:creationId xmlns:a16="http://schemas.microsoft.com/office/drawing/2014/main" id="{AB7785DB-7ED9-4043-91EC-2BB1B161C04D}"/>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0" name="Freeform 48">
              <a:extLst>
                <a:ext uri="{FF2B5EF4-FFF2-40B4-BE49-F238E27FC236}">
                  <a16:creationId xmlns:a16="http://schemas.microsoft.com/office/drawing/2014/main" id="{BE75CFB2-4CE5-C54B-B85F-43166176287E}"/>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1" name="Freeform 49">
              <a:extLst>
                <a:ext uri="{FF2B5EF4-FFF2-40B4-BE49-F238E27FC236}">
                  <a16:creationId xmlns:a16="http://schemas.microsoft.com/office/drawing/2014/main" id="{77231F78-A21D-4D4F-8652-51F95FD2F823}"/>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2" name="Freeform 50">
              <a:extLst>
                <a:ext uri="{FF2B5EF4-FFF2-40B4-BE49-F238E27FC236}">
                  <a16:creationId xmlns:a16="http://schemas.microsoft.com/office/drawing/2014/main" id="{271A71E0-7EEA-A845-A7FE-6B199FFA491B}"/>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3" name="Freeform 51">
              <a:extLst>
                <a:ext uri="{FF2B5EF4-FFF2-40B4-BE49-F238E27FC236}">
                  <a16:creationId xmlns:a16="http://schemas.microsoft.com/office/drawing/2014/main" id="{82551CBF-218B-F844-90C6-71BE85FF3FBF}"/>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4" name="Freeform 52">
              <a:extLst>
                <a:ext uri="{FF2B5EF4-FFF2-40B4-BE49-F238E27FC236}">
                  <a16:creationId xmlns:a16="http://schemas.microsoft.com/office/drawing/2014/main" id="{61272EEB-7E9B-E948-A2E0-172A30F92E37}"/>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5" name="Freeform 53">
              <a:extLst>
                <a:ext uri="{FF2B5EF4-FFF2-40B4-BE49-F238E27FC236}">
                  <a16:creationId xmlns:a16="http://schemas.microsoft.com/office/drawing/2014/main" id="{43362DA9-95FD-5B4B-AAB5-C7160F5AD351}"/>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6" name="Freeform 54">
              <a:extLst>
                <a:ext uri="{FF2B5EF4-FFF2-40B4-BE49-F238E27FC236}">
                  <a16:creationId xmlns:a16="http://schemas.microsoft.com/office/drawing/2014/main" id="{34C22442-272D-0F4A-971C-072470AA66D1}"/>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7" name="Freeform 55">
              <a:extLst>
                <a:ext uri="{FF2B5EF4-FFF2-40B4-BE49-F238E27FC236}">
                  <a16:creationId xmlns:a16="http://schemas.microsoft.com/office/drawing/2014/main" id="{6A850577-C32E-A04A-91D4-EBFDA36D24DF}"/>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8" name="Freeform 56">
              <a:extLst>
                <a:ext uri="{FF2B5EF4-FFF2-40B4-BE49-F238E27FC236}">
                  <a16:creationId xmlns:a16="http://schemas.microsoft.com/office/drawing/2014/main" id="{554D9472-DF6D-A34A-A263-76D515FAA88B}"/>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9" name="Freeform 57">
              <a:extLst>
                <a:ext uri="{FF2B5EF4-FFF2-40B4-BE49-F238E27FC236}">
                  <a16:creationId xmlns:a16="http://schemas.microsoft.com/office/drawing/2014/main" id="{2031A015-A246-4448-A9B8-E2BCA37FA9E8}"/>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0" name="Freeform 58">
              <a:extLst>
                <a:ext uri="{FF2B5EF4-FFF2-40B4-BE49-F238E27FC236}">
                  <a16:creationId xmlns:a16="http://schemas.microsoft.com/office/drawing/2014/main" id="{CEECAA6B-6AFB-944B-9FFB-049A374CF958}"/>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1" name="Freeform 59">
              <a:extLst>
                <a:ext uri="{FF2B5EF4-FFF2-40B4-BE49-F238E27FC236}">
                  <a16:creationId xmlns:a16="http://schemas.microsoft.com/office/drawing/2014/main" id="{34B44C58-2CF4-EA43-95C7-990DE9D12932}"/>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2" name="Freeform 60">
              <a:extLst>
                <a:ext uri="{FF2B5EF4-FFF2-40B4-BE49-F238E27FC236}">
                  <a16:creationId xmlns:a16="http://schemas.microsoft.com/office/drawing/2014/main" id="{204F3063-12A8-474F-8CDE-7D18A2B7DD37}"/>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3" name="Freeform 61">
              <a:extLst>
                <a:ext uri="{FF2B5EF4-FFF2-40B4-BE49-F238E27FC236}">
                  <a16:creationId xmlns:a16="http://schemas.microsoft.com/office/drawing/2014/main" id="{F8670EC6-A1DC-D349-BAE1-FC63CFF88C34}"/>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4" name="Freeform 62">
              <a:extLst>
                <a:ext uri="{FF2B5EF4-FFF2-40B4-BE49-F238E27FC236}">
                  <a16:creationId xmlns:a16="http://schemas.microsoft.com/office/drawing/2014/main" id="{C72825C7-8032-A442-A0B5-E2F972B72ECC}"/>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5" name="Freeform 63">
              <a:extLst>
                <a:ext uri="{FF2B5EF4-FFF2-40B4-BE49-F238E27FC236}">
                  <a16:creationId xmlns:a16="http://schemas.microsoft.com/office/drawing/2014/main" id="{F8396DF9-E49A-4A4C-898E-0F83C1AEECA1}"/>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6" name="Freeform 64">
              <a:extLst>
                <a:ext uri="{FF2B5EF4-FFF2-40B4-BE49-F238E27FC236}">
                  <a16:creationId xmlns:a16="http://schemas.microsoft.com/office/drawing/2014/main" id="{2D493FA4-7914-0A4F-9636-3378B9D5CEC1}"/>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spTree>
    <p:extLst>
      <p:ext uri="{BB962C8B-B14F-4D97-AF65-F5344CB8AC3E}">
        <p14:creationId xmlns:p14="http://schemas.microsoft.com/office/powerpoint/2010/main" val="14226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F12A5-332C-4CD2-A239-832E563F48BA}"/>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8CFF12A5-332C-4CD2-A239-832E563F48BA}"/>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3AA6FF-F392-4652-9CEF-A30E97926659}"/>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512066" y="1914143"/>
            <a:ext cx="3220785" cy="4267200"/>
          </a:xfrm>
        </p:spPr>
        <p:txBody>
          <a:bodyPr>
            <a:noAutofit/>
          </a:bodyPr>
          <a:lstStyle>
            <a:lvl1pPr>
              <a:lnSpc>
                <a:spcPct val="100000"/>
              </a:lnSpc>
              <a:spcBef>
                <a:spcPts val="800"/>
              </a:spcBef>
              <a:spcAft>
                <a:spcPts val="1599"/>
              </a:spcAft>
              <a:defRPr>
                <a:solidFill>
                  <a:schemeClr val="tx1"/>
                </a:solidFill>
                <a:latin typeface="Taub Sans" pitchFamily="2" charset="0"/>
                <a:ea typeface="Taub Sans" pitchFamily="2" charset="0"/>
              </a:defRPr>
            </a:lvl1pPr>
            <a:lvl2pPr>
              <a:lnSpc>
                <a:spcPct val="100000"/>
              </a:lnSpc>
              <a:defRPr>
                <a:solidFill>
                  <a:schemeClr val="tx1"/>
                </a:solidFill>
                <a:latin typeface="Taub Sans" pitchFamily="2" charset="0"/>
                <a:ea typeface="Taub Sans" pitchFamily="2" charset="0"/>
              </a:defRPr>
            </a:lvl2pPr>
            <a:lvl3pPr>
              <a:lnSpc>
                <a:spcPct val="100000"/>
              </a:lnSpc>
              <a:defRPr>
                <a:solidFill>
                  <a:schemeClr val="tx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570301" y="1914143"/>
            <a:ext cx="3205007" cy="4267200"/>
          </a:xfrm>
        </p:spPr>
        <p:txBody>
          <a:bodyPr>
            <a:noAutofit/>
          </a:bodyPr>
          <a:lstStyle>
            <a:lvl1pPr>
              <a:lnSpc>
                <a:spcPct val="100000"/>
              </a:lnSpc>
              <a:spcBef>
                <a:spcPts val="800"/>
              </a:spcBef>
              <a:spcAft>
                <a:spcPts val="1599"/>
              </a:spcAft>
              <a:defRPr>
                <a:solidFill>
                  <a:schemeClr val="tx1"/>
                </a:solidFill>
                <a:latin typeface="Taub Sans" pitchFamily="2" charset="0"/>
                <a:ea typeface="Taub Sans" pitchFamily="2" charset="0"/>
              </a:defRPr>
            </a:lvl1pPr>
            <a:lvl2pPr>
              <a:lnSpc>
                <a:spcPct val="100000"/>
              </a:lnSpc>
              <a:defRPr>
                <a:solidFill>
                  <a:schemeClr val="tx1"/>
                </a:solidFill>
                <a:latin typeface="Taub Sans" pitchFamily="2" charset="0"/>
                <a:ea typeface="Taub Sans" pitchFamily="2" charset="0"/>
              </a:defRPr>
            </a:lvl2pPr>
            <a:lvl3pPr>
              <a:lnSpc>
                <a:spcPct val="100000"/>
              </a:lnSpc>
              <a:defRPr>
                <a:solidFill>
                  <a:schemeClr val="tx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8612755" y="1914143"/>
            <a:ext cx="3155303" cy="4267200"/>
          </a:xfrm>
        </p:spPr>
        <p:txBody>
          <a:bodyPr>
            <a:noAutofit/>
          </a:bodyPr>
          <a:lstStyle>
            <a:lvl1pPr>
              <a:lnSpc>
                <a:spcPct val="100000"/>
              </a:lnSpc>
              <a:spcBef>
                <a:spcPts val="800"/>
              </a:spcBef>
              <a:spcAft>
                <a:spcPts val="1599"/>
              </a:spcAft>
              <a:defRPr>
                <a:solidFill>
                  <a:schemeClr val="tx1"/>
                </a:solidFill>
                <a:latin typeface="Taub Sans" pitchFamily="2" charset="0"/>
                <a:ea typeface="Taub Sans" pitchFamily="2" charset="0"/>
              </a:defRPr>
            </a:lvl1pPr>
            <a:lvl2pPr>
              <a:lnSpc>
                <a:spcPct val="100000"/>
              </a:lnSpc>
              <a:defRPr>
                <a:solidFill>
                  <a:schemeClr val="tx1"/>
                </a:solidFill>
                <a:latin typeface="Taub Sans" pitchFamily="2" charset="0"/>
                <a:ea typeface="Taub Sans" pitchFamily="2" charset="0"/>
              </a:defRPr>
            </a:lvl2pPr>
            <a:lvl3pPr>
              <a:lnSpc>
                <a:spcPct val="100000"/>
              </a:lnSpc>
              <a:defRPr>
                <a:solidFill>
                  <a:schemeClr val="tx1"/>
                </a:solidFill>
                <a:latin typeface="Taub Sans" pitchFamily="2" charset="0"/>
                <a:ea typeface="Taub Sans" pitchFamily="2" charset="0"/>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latin typeface="Taub Sans" pitchFamily="2" charset="0"/>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latin typeface="Taub Sans" pitchFamily="2" charset="0"/>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836DF4A1-73B0-481E-A85A-66AA25B0B799}"/>
              </a:ext>
            </a:extLst>
          </p:cNvPr>
          <p:cNvSpPr>
            <a:spLocks noGrp="1"/>
          </p:cNvSpPr>
          <p:nvPr>
            <p:ph type="title" hasCustomPrompt="1"/>
          </p:nvPr>
        </p:nvSpPr>
        <p:spPr>
          <a:xfrm>
            <a:off x="512065" y="525798"/>
            <a:ext cx="8618585" cy="574516"/>
          </a:xfrm>
        </p:spPr>
        <p:txBody>
          <a:bodyPr/>
          <a:lstStyle>
            <a:lvl1pPr>
              <a:defRPr b="0" i="0">
                <a:solidFill>
                  <a:schemeClr val="accent6"/>
                </a:solidFill>
                <a:latin typeface="Taub Sans" pitchFamily="2" charset="0"/>
                <a:ea typeface="Taub Sans" pitchFamily="2" charset="0"/>
              </a:defRPr>
            </a:lvl1pPr>
          </a:lstStyle>
          <a:p>
            <a:r>
              <a:rPr lang="en-US" dirty="0"/>
              <a:t>Headline in sentence case, 28-pt</a:t>
            </a:r>
          </a:p>
        </p:txBody>
      </p:sp>
      <p:cxnSp>
        <p:nvCxnSpPr>
          <p:cNvPr id="24" name="Straight Connector 23">
            <a:extLst>
              <a:ext uri="{FF2B5EF4-FFF2-40B4-BE49-F238E27FC236}">
                <a16:creationId xmlns:a16="http://schemas.microsoft.com/office/drawing/2014/main" id="{F30685BB-5707-4C72-BAF6-B9F8A021C32E}"/>
              </a:ext>
            </a:extLst>
          </p:cNvPr>
          <p:cNvCxnSpPr>
            <a:cxnSpLocks/>
          </p:cNvCxnSpPr>
          <p:nvPr userDrawn="1"/>
        </p:nvCxnSpPr>
        <p:spPr>
          <a:xfrm>
            <a:off x="4064292"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2AD3B-1C5E-4A80-B8C6-0C37D2503310}"/>
              </a:ext>
            </a:extLst>
          </p:cNvPr>
          <p:cNvCxnSpPr>
            <a:cxnSpLocks/>
          </p:cNvCxnSpPr>
          <p:nvPr userDrawn="1"/>
        </p:nvCxnSpPr>
        <p:spPr>
          <a:xfrm>
            <a:off x="8136037"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9F096AF5-676C-1D47-A9C2-25310874C0BB}"/>
              </a:ext>
            </a:extLst>
          </p:cNvPr>
          <p:cNvGrpSpPr/>
          <p:nvPr userDrawn="1"/>
        </p:nvGrpSpPr>
        <p:grpSpPr>
          <a:xfrm>
            <a:off x="9437620" y="95991"/>
            <a:ext cx="2690641" cy="1323260"/>
            <a:chOff x="9427787" y="95812"/>
            <a:chExt cx="2687839" cy="1320809"/>
          </a:xfrm>
          <a:solidFill>
            <a:schemeClr val="tx2"/>
          </a:solidFill>
        </p:grpSpPr>
        <p:sp>
          <p:nvSpPr>
            <p:cNvPr id="92" name="Freeform 1">
              <a:extLst>
                <a:ext uri="{FF2B5EF4-FFF2-40B4-BE49-F238E27FC236}">
                  <a16:creationId xmlns:a16="http://schemas.microsoft.com/office/drawing/2014/main" id="{7D4006A8-767A-354A-B451-A04B951B94B1}"/>
                </a:ext>
              </a:extLst>
            </p:cNvPr>
            <p:cNvSpPr>
              <a:spLocks noChangeArrowheads="1"/>
            </p:cNvSpPr>
            <p:nvPr/>
          </p:nvSpPr>
          <p:spPr bwMode="auto">
            <a:xfrm>
              <a:off x="11171683" y="1271742"/>
              <a:ext cx="271095" cy="52441"/>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3" name="Freeform 2">
              <a:extLst>
                <a:ext uri="{FF2B5EF4-FFF2-40B4-BE49-F238E27FC236}">
                  <a16:creationId xmlns:a16="http://schemas.microsoft.com/office/drawing/2014/main" id="{6387D517-F76F-AD4B-AD21-EABCDE93C6E2}"/>
                </a:ext>
              </a:extLst>
            </p:cNvPr>
            <p:cNvSpPr>
              <a:spLocks noChangeArrowheads="1"/>
            </p:cNvSpPr>
            <p:nvPr/>
          </p:nvSpPr>
          <p:spPr bwMode="auto">
            <a:xfrm>
              <a:off x="10888144" y="1271742"/>
              <a:ext cx="135992" cy="52441"/>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4" name="Freeform 3">
              <a:extLst>
                <a:ext uri="{FF2B5EF4-FFF2-40B4-BE49-F238E27FC236}">
                  <a16:creationId xmlns:a16="http://schemas.microsoft.com/office/drawing/2014/main" id="{6361ED2A-0955-0740-824E-09633D3B42EE}"/>
                </a:ext>
              </a:extLst>
            </p:cNvPr>
            <p:cNvSpPr>
              <a:spLocks noChangeArrowheads="1"/>
            </p:cNvSpPr>
            <p:nvPr/>
          </p:nvSpPr>
          <p:spPr bwMode="auto">
            <a:xfrm>
              <a:off x="11241901" y="909097"/>
              <a:ext cx="135992" cy="56885"/>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5" name="Freeform 4">
              <a:extLst>
                <a:ext uri="{FF2B5EF4-FFF2-40B4-BE49-F238E27FC236}">
                  <a16:creationId xmlns:a16="http://schemas.microsoft.com/office/drawing/2014/main" id="{18E0CE76-02CE-2440-B63E-4CFA8780010A}"/>
                </a:ext>
              </a:extLst>
            </p:cNvPr>
            <p:cNvSpPr>
              <a:spLocks noChangeArrowheads="1"/>
            </p:cNvSpPr>
            <p:nvPr/>
          </p:nvSpPr>
          <p:spPr bwMode="auto">
            <a:xfrm>
              <a:off x="11241901" y="546452"/>
              <a:ext cx="135992" cy="52441"/>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9" name="Freeform 8">
              <a:extLst>
                <a:ext uri="{FF2B5EF4-FFF2-40B4-BE49-F238E27FC236}">
                  <a16:creationId xmlns:a16="http://schemas.microsoft.com/office/drawing/2014/main" id="{212891AA-4FE2-0944-9718-3AFE5C490139}"/>
                </a:ext>
              </a:extLst>
            </p:cNvPr>
            <p:cNvSpPr>
              <a:spLocks noChangeArrowheads="1"/>
            </p:cNvSpPr>
            <p:nvPr/>
          </p:nvSpPr>
          <p:spPr bwMode="auto">
            <a:xfrm>
              <a:off x="11543216" y="1271742"/>
              <a:ext cx="271095" cy="52441"/>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2" name="Freeform 11">
              <a:extLst>
                <a:ext uri="{FF2B5EF4-FFF2-40B4-BE49-F238E27FC236}">
                  <a16:creationId xmlns:a16="http://schemas.microsoft.com/office/drawing/2014/main" id="{B92C60AB-5723-8041-840C-C36DBE630413}"/>
                </a:ext>
              </a:extLst>
            </p:cNvPr>
            <p:cNvSpPr>
              <a:spLocks noChangeArrowheads="1"/>
            </p:cNvSpPr>
            <p:nvPr/>
          </p:nvSpPr>
          <p:spPr bwMode="auto">
            <a:xfrm>
              <a:off x="10564608" y="188251"/>
              <a:ext cx="56885" cy="5244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3" name="Freeform 12">
              <a:extLst>
                <a:ext uri="{FF2B5EF4-FFF2-40B4-BE49-F238E27FC236}">
                  <a16:creationId xmlns:a16="http://schemas.microsoft.com/office/drawing/2014/main" id="{F3463A6C-C05D-E94A-806D-599EEBD1F588}"/>
                </a:ext>
              </a:extLst>
            </p:cNvPr>
            <p:cNvSpPr>
              <a:spLocks noChangeArrowheads="1"/>
            </p:cNvSpPr>
            <p:nvPr/>
          </p:nvSpPr>
          <p:spPr bwMode="auto">
            <a:xfrm>
              <a:off x="10564608" y="546452"/>
              <a:ext cx="56885" cy="52441"/>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4" name="Freeform 13">
              <a:extLst>
                <a:ext uri="{FF2B5EF4-FFF2-40B4-BE49-F238E27FC236}">
                  <a16:creationId xmlns:a16="http://schemas.microsoft.com/office/drawing/2014/main" id="{78E22D46-5979-7C4D-9DE0-DCD5A42C5BD2}"/>
                </a:ext>
              </a:extLst>
            </p:cNvPr>
            <p:cNvSpPr>
              <a:spLocks noChangeArrowheads="1"/>
            </p:cNvSpPr>
            <p:nvPr/>
          </p:nvSpPr>
          <p:spPr bwMode="auto">
            <a:xfrm>
              <a:off x="10927253" y="188251"/>
              <a:ext cx="52441" cy="5244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5" name="Freeform 14">
              <a:extLst>
                <a:ext uri="{FF2B5EF4-FFF2-40B4-BE49-F238E27FC236}">
                  <a16:creationId xmlns:a16="http://schemas.microsoft.com/office/drawing/2014/main" id="{91275482-D08B-0E48-AB5F-A47D8F28E8C0}"/>
                </a:ext>
              </a:extLst>
            </p:cNvPr>
            <p:cNvSpPr>
              <a:spLocks noChangeArrowheads="1"/>
            </p:cNvSpPr>
            <p:nvPr/>
          </p:nvSpPr>
          <p:spPr bwMode="auto">
            <a:xfrm>
              <a:off x="10927253" y="546452"/>
              <a:ext cx="52441" cy="52441"/>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6" name="Freeform 15">
              <a:extLst>
                <a:ext uri="{FF2B5EF4-FFF2-40B4-BE49-F238E27FC236}">
                  <a16:creationId xmlns:a16="http://schemas.microsoft.com/office/drawing/2014/main" id="{E631B7D2-ABA5-9D40-838F-350F6E0D63DA}"/>
                </a:ext>
              </a:extLst>
            </p:cNvPr>
            <p:cNvSpPr>
              <a:spLocks noChangeArrowheads="1"/>
            </p:cNvSpPr>
            <p:nvPr/>
          </p:nvSpPr>
          <p:spPr bwMode="auto">
            <a:xfrm>
              <a:off x="10927253" y="909097"/>
              <a:ext cx="52441" cy="56885"/>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0" name="Freeform 19">
              <a:extLst>
                <a:ext uri="{FF2B5EF4-FFF2-40B4-BE49-F238E27FC236}">
                  <a16:creationId xmlns:a16="http://schemas.microsoft.com/office/drawing/2014/main" id="{5FA9E0AE-EE88-D645-83B0-22F135FCA68D}"/>
                </a:ext>
              </a:extLst>
            </p:cNvPr>
            <p:cNvSpPr>
              <a:spLocks noChangeArrowheads="1"/>
            </p:cNvSpPr>
            <p:nvPr/>
          </p:nvSpPr>
          <p:spPr bwMode="auto">
            <a:xfrm>
              <a:off x="10564608" y="909097"/>
              <a:ext cx="56885" cy="56885"/>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1" name="Freeform 20">
              <a:extLst>
                <a:ext uri="{FF2B5EF4-FFF2-40B4-BE49-F238E27FC236}">
                  <a16:creationId xmlns:a16="http://schemas.microsoft.com/office/drawing/2014/main" id="{68E4F9F1-EB6D-8D45-8DE3-AD0118CBCE4E}"/>
                </a:ext>
              </a:extLst>
            </p:cNvPr>
            <p:cNvSpPr>
              <a:spLocks noChangeArrowheads="1"/>
            </p:cNvSpPr>
            <p:nvPr/>
          </p:nvSpPr>
          <p:spPr bwMode="auto">
            <a:xfrm>
              <a:off x="11281010" y="188251"/>
              <a:ext cx="56885" cy="5244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3" name="Freeform 22">
              <a:extLst>
                <a:ext uri="{FF2B5EF4-FFF2-40B4-BE49-F238E27FC236}">
                  <a16:creationId xmlns:a16="http://schemas.microsoft.com/office/drawing/2014/main" id="{8015541B-A0F5-5C4E-867C-6E3AFF9626C9}"/>
                </a:ext>
              </a:extLst>
            </p:cNvPr>
            <p:cNvSpPr>
              <a:spLocks noChangeArrowheads="1"/>
            </p:cNvSpPr>
            <p:nvPr/>
          </p:nvSpPr>
          <p:spPr bwMode="auto">
            <a:xfrm>
              <a:off x="10564608" y="1271742"/>
              <a:ext cx="56885" cy="52441"/>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6" name="Freeform 25">
              <a:extLst>
                <a:ext uri="{FF2B5EF4-FFF2-40B4-BE49-F238E27FC236}">
                  <a16:creationId xmlns:a16="http://schemas.microsoft.com/office/drawing/2014/main" id="{BD019D9A-A8EC-8D4F-BE84-3B0D36D1A7B9}"/>
                </a:ext>
              </a:extLst>
            </p:cNvPr>
            <p:cNvSpPr>
              <a:spLocks noChangeArrowheads="1"/>
            </p:cNvSpPr>
            <p:nvPr/>
          </p:nvSpPr>
          <p:spPr bwMode="auto">
            <a:xfrm>
              <a:off x="10205518" y="909097"/>
              <a:ext cx="52441" cy="56885"/>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7" name="Freeform 26">
              <a:extLst>
                <a:ext uri="{FF2B5EF4-FFF2-40B4-BE49-F238E27FC236}">
                  <a16:creationId xmlns:a16="http://schemas.microsoft.com/office/drawing/2014/main" id="{A86E3E72-4904-6F4E-98A8-965E720275A5}"/>
                </a:ext>
              </a:extLst>
            </p:cNvPr>
            <p:cNvSpPr>
              <a:spLocks noChangeArrowheads="1"/>
            </p:cNvSpPr>
            <p:nvPr/>
          </p:nvSpPr>
          <p:spPr bwMode="auto">
            <a:xfrm>
              <a:off x="10205518" y="1271742"/>
              <a:ext cx="52441" cy="52441"/>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9" name="Freeform 28">
              <a:extLst>
                <a:ext uri="{FF2B5EF4-FFF2-40B4-BE49-F238E27FC236}">
                  <a16:creationId xmlns:a16="http://schemas.microsoft.com/office/drawing/2014/main" id="{808EE654-C850-6141-8D3A-7AB83EB9C54E}"/>
                </a:ext>
              </a:extLst>
            </p:cNvPr>
            <p:cNvSpPr>
              <a:spLocks noChangeArrowheads="1"/>
            </p:cNvSpPr>
            <p:nvPr/>
          </p:nvSpPr>
          <p:spPr bwMode="auto">
            <a:xfrm>
              <a:off x="9842874" y="1271742"/>
              <a:ext cx="52441" cy="52441"/>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4" name="Freeform 33">
              <a:extLst>
                <a:ext uri="{FF2B5EF4-FFF2-40B4-BE49-F238E27FC236}">
                  <a16:creationId xmlns:a16="http://schemas.microsoft.com/office/drawing/2014/main" id="{E1B55348-D0D8-2D45-B8F8-528424682AD2}"/>
                </a:ext>
              </a:extLst>
            </p:cNvPr>
            <p:cNvSpPr>
              <a:spLocks noChangeArrowheads="1"/>
            </p:cNvSpPr>
            <p:nvPr/>
          </p:nvSpPr>
          <p:spPr bwMode="auto">
            <a:xfrm>
              <a:off x="10175298" y="161586"/>
              <a:ext cx="109327" cy="104883"/>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5" name="Freeform 34">
              <a:extLst>
                <a:ext uri="{FF2B5EF4-FFF2-40B4-BE49-F238E27FC236}">
                  <a16:creationId xmlns:a16="http://schemas.microsoft.com/office/drawing/2014/main" id="{FED25DEB-E233-A54A-8E68-3A2B95EFEEBF}"/>
                </a:ext>
              </a:extLst>
            </p:cNvPr>
            <p:cNvSpPr>
              <a:spLocks noChangeArrowheads="1"/>
            </p:cNvSpPr>
            <p:nvPr/>
          </p:nvSpPr>
          <p:spPr bwMode="auto">
            <a:xfrm>
              <a:off x="10175298" y="519787"/>
              <a:ext cx="109327" cy="104883"/>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6" name="Freeform 35">
              <a:extLst>
                <a:ext uri="{FF2B5EF4-FFF2-40B4-BE49-F238E27FC236}">
                  <a16:creationId xmlns:a16="http://schemas.microsoft.com/office/drawing/2014/main" id="{90C24781-651B-CD49-ADB4-C4561397EC04}"/>
                </a:ext>
              </a:extLst>
            </p:cNvPr>
            <p:cNvSpPr>
              <a:spLocks noChangeArrowheads="1"/>
            </p:cNvSpPr>
            <p:nvPr/>
          </p:nvSpPr>
          <p:spPr bwMode="auto">
            <a:xfrm>
              <a:off x="9817097" y="519787"/>
              <a:ext cx="109327" cy="104883"/>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0" name="Freeform 39">
              <a:extLst>
                <a:ext uri="{FF2B5EF4-FFF2-40B4-BE49-F238E27FC236}">
                  <a16:creationId xmlns:a16="http://schemas.microsoft.com/office/drawing/2014/main" id="{D220344D-4405-B84D-9672-3C5D1AD21CA8}"/>
                </a:ext>
              </a:extLst>
            </p:cNvPr>
            <p:cNvSpPr>
              <a:spLocks noChangeArrowheads="1"/>
            </p:cNvSpPr>
            <p:nvPr/>
          </p:nvSpPr>
          <p:spPr bwMode="auto">
            <a:xfrm>
              <a:off x="9453564" y="1245965"/>
              <a:ext cx="109327" cy="104883"/>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1" name="Freeform 40">
              <a:extLst>
                <a:ext uri="{FF2B5EF4-FFF2-40B4-BE49-F238E27FC236}">
                  <a16:creationId xmlns:a16="http://schemas.microsoft.com/office/drawing/2014/main" id="{21BDB53C-2C1D-0243-A535-8F1A40DE4C05}"/>
                </a:ext>
              </a:extLst>
            </p:cNvPr>
            <p:cNvSpPr>
              <a:spLocks noChangeArrowheads="1"/>
            </p:cNvSpPr>
            <p:nvPr/>
          </p:nvSpPr>
          <p:spPr bwMode="auto">
            <a:xfrm>
              <a:off x="9817097" y="883320"/>
              <a:ext cx="109327" cy="109327"/>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4" name="Freeform 43">
              <a:extLst>
                <a:ext uri="{FF2B5EF4-FFF2-40B4-BE49-F238E27FC236}">
                  <a16:creationId xmlns:a16="http://schemas.microsoft.com/office/drawing/2014/main" id="{6CFD51A2-0F11-084C-89FD-D3C927E209B8}"/>
                </a:ext>
              </a:extLst>
            </p:cNvPr>
            <p:cNvSpPr>
              <a:spLocks noChangeArrowheads="1"/>
            </p:cNvSpPr>
            <p:nvPr/>
          </p:nvSpPr>
          <p:spPr bwMode="auto">
            <a:xfrm>
              <a:off x="9790432" y="131365"/>
              <a:ext cx="161768" cy="16621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5" name="Freeform 44">
              <a:extLst>
                <a:ext uri="{FF2B5EF4-FFF2-40B4-BE49-F238E27FC236}">
                  <a16:creationId xmlns:a16="http://schemas.microsoft.com/office/drawing/2014/main" id="{6FC984C9-066B-A04C-A1E1-E32E800D6D3D}"/>
                </a:ext>
              </a:extLst>
            </p:cNvPr>
            <p:cNvSpPr>
              <a:spLocks noChangeArrowheads="1"/>
            </p:cNvSpPr>
            <p:nvPr/>
          </p:nvSpPr>
          <p:spPr bwMode="auto">
            <a:xfrm>
              <a:off x="9427787" y="131365"/>
              <a:ext cx="161768" cy="16621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6" name="Freeform 45">
              <a:extLst>
                <a:ext uri="{FF2B5EF4-FFF2-40B4-BE49-F238E27FC236}">
                  <a16:creationId xmlns:a16="http://schemas.microsoft.com/office/drawing/2014/main" id="{FF7D5E3D-5A83-894D-8999-AAF0E0A87A24}"/>
                </a:ext>
              </a:extLst>
            </p:cNvPr>
            <p:cNvSpPr>
              <a:spLocks noChangeArrowheads="1"/>
            </p:cNvSpPr>
            <p:nvPr/>
          </p:nvSpPr>
          <p:spPr bwMode="auto">
            <a:xfrm>
              <a:off x="9427787" y="489566"/>
              <a:ext cx="161768" cy="16621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7" name="Freeform 46">
              <a:extLst>
                <a:ext uri="{FF2B5EF4-FFF2-40B4-BE49-F238E27FC236}">
                  <a16:creationId xmlns:a16="http://schemas.microsoft.com/office/drawing/2014/main" id="{C00F353E-E72C-7E48-B406-A3B94EFB2616}"/>
                </a:ext>
              </a:extLst>
            </p:cNvPr>
            <p:cNvSpPr>
              <a:spLocks noChangeArrowheads="1"/>
            </p:cNvSpPr>
            <p:nvPr/>
          </p:nvSpPr>
          <p:spPr bwMode="auto">
            <a:xfrm>
              <a:off x="9427787" y="856655"/>
              <a:ext cx="161768" cy="161768"/>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2" name="Freeform 51">
              <a:extLst>
                <a:ext uri="{FF2B5EF4-FFF2-40B4-BE49-F238E27FC236}">
                  <a16:creationId xmlns:a16="http://schemas.microsoft.com/office/drawing/2014/main" id="{FB194072-7AF5-2A45-BB34-F091F481AF9E}"/>
                </a:ext>
              </a:extLst>
            </p:cNvPr>
            <p:cNvSpPr>
              <a:spLocks noChangeArrowheads="1"/>
            </p:cNvSpPr>
            <p:nvPr/>
          </p:nvSpPr>
          <p:spPr bwMode="auto">
            <a:xfrm>
              <a:off x="11556549" y="494010"/>
              <a:ext cx="240874" cy="157324"/>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3" name="Freeform 52">
              <a:extLst>
                <a:ext uri="{FF2B5EF4-FFF2-40B4-BE49-F238E27FC236}">
                  <a16:creationId xmlns:a16="http://schemas.microsoft.com/office/drawing/2014/main" id="{4B78DC8D-F399-A84B-A7E1-39EF2F993064}"/>
                </a:ext>
              </a:extLst>
            </p:cNvPr>
            <p:cNvSpPr>
              <a:spLocks noChangeArrowheads="1"/>
            </p:cNvSpPr>
            <p:nvPr/>
          </p:nvSpPr>
          <p:spPr bwMode="auto">
            <a:xfrm>
              <a:off x="11556549" y="856655"/>
              <a:ext cx="240874" cy="157324"/>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6" name="Freeform 55">
              <a:extLst>
                <a:ext uri="{FF2B5EF4-FFF2-40B4-BE49-F238E27FC236}">
                  <a16:creationId xmlns:a16="http://schemas.microsoft.com/office/drawing/2014/main" id="{3FA9F3A7-8410-6849-9D55-E0F0094D3855}"/>
                </a:ext>
              </a:extLst>
            </p:cNvPr>
            <p:cNvSpPr>
              <a:spLocks noChangeArrowheads="1"/>
            </p:cNvSpPr>
            <p:nvPr/>
          </p:nvSpPr>
          <p:spPr bwMode="auto">
            <a:xfrm>
              <a:off x="11958302" y="95812"/>
              <a:ext cx="157324" cy="236430"/>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7" name="Freeform 56">
              <a:extLst>
                <a:ext uri="{FF2B5EF4-FFF2-40B4-BE49-F238E27FC236}">
                  <a16:creationId xmlns:a16="http://schemas.microsoft.com/office/drawing/2014/main" id="{B041023E-283E-F64E-808A-309BC6D0CC75}"/>
                </a:ext>
              </a:extLst>
            </p:cNvPr>
            <p:cNvSpPr>
              <a:spLocks noChangeArrowheads="1"/>
            </p:cNvSpPr>
            <p:nvPr/>
          </p:nvSpPr>
          <p:spPr bwMode="auto">
            <a:xfrm>
              <a:off x="11600101" y="95812"/>
              <a:ext cx="157324" cy="236430"/>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9" name="Freeform 58">
              <a:extLst>
                <a:ext uri="{FF2B5EF4-FFF2-40B4-BE49-F238E27FC236}">
                  <a16:creationId xmlns:a16="http://schemas.microsoft.com/office/drawing/2014/main" id="{77601DFC-445D-E74B-AF9D-90B67DCA502C}"/>
                </a:ext>
              </a:extLst>
            </p:cNvPr>
            <p:cNvSpPr>
              <a:spLocks noChangeArrowheads="1"/>
            </p:cNvSpPr>
            <p:nvPr/>
          </p:nvSpPr>
          <p:spPr bwMode="auto">
            <a:xfrm>
              <a:off x="11958302" y="454902"/>
              <a:ext cx="157324" cy="236430"/>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0" name="Freeform 59">
              <a:extLst>
                <a:ext uri="{FF2B5EF4-FFF2-40B4-BE49-F238E27FC236}">
                  <a16:creationId xmlns:a16="http://schemas.microsoft.com/office/drawing/2014/main" id="{C5350798-F51A-EB49-86C7-8A3593C091C8}"/>
                </a:ext>
              </a:extLst>
            </p:cNvPr>
            <p:cNvSpPr>
              <a:spLocks noChangeArrowheads="1"/>
            </p:cNvSpPr>
            <p:nvPr/>
          </p:nvSpPr>
          <p:spPr bwMode="auto">
            <a:xfrm>
              <a:off x="11958302" y="817546"/>
              <a:ext cx="157324" cy="240875"/>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1" name="Freeform 60">
              <a:extLst>
                <a:ext uri="{FF2B5EF4-FFF2-40B4-BE49-F238E27FC236}">
                  <a16:creationId xmlns:a16="http://schemas.microsoft.com/office/drawing/2014/main" id="{557A53BA-DF05-C14A-B47B-045C3C698769}"/>
                </a:ext>
              </a:extLst>
            </p:cNvPr>
            <p:cNvSpPr>
              <a:spLocks noChangeArrowheads="1"/>
            </p:cNvSpPr>
            <p:nvPr/>
          </p:nvSpPr>
          <p:spPr bwMode="auto">
            <a:xfrm>
              <a:off x="11958302" y="1180191"/>
              <a:ext cx="157324" cy="236430"/>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cxnSp>
        <p:nvCxnSpPr>
          <p:cNvPr id="20" name="Straight Connector 19">
            <a:extLst>
              <a:ext uri="{FF2B5EF4-FFF2-40B4-BE49-F238E27FC236}">
                <a16:creationId xmlns:a16="http://schemas.microsoft.com/office/drawing/2014/main" id="{17346868-D7A4-4915-A591-E32C40397104}"/>
              </a:ext>
            </a:extLst>
          </p:cNvPr>
          <p:cNvCxnSpPr>
            <a:cxnSpLocks/>
          </p:cNvCxnSpPr>
          <p:nvPr userDrawn="1"/>
        </p:nvCxnSpPr>
        <p:spPr>
          <a:xfrm>
            <a:off x="0" y="1545201"/>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39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F12A5-332C-4CD2-A239-832E563F48BA}"/>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8CFF12A5-332C-4CD2-A239-832E563F48BA}"/>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3AA6FF-F392-4652-9CEF-A30E97926659}"/>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lvl1pPr>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512066" y="1914143"/>
            <a:ext cx="3220785"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570301" y="1914143"/>
            <a:ext cx="3205007"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8612755" y="1914143"/>
            <a:ext cx="3155303"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4" name="Straight Connector 23">
            <a:extLst>
              <a:ext uri="{FF2B5EF4-FFF2-40B4-BE49-F238E27FC236}">
                <a16:creationId xmlns:a16="http://schemas.microsoft.com/office/drawing/2014/main" id="{F30685BB-5707-4C72-BAF6-B9F8A021C32E}"/>
              </a:ext>
            </a:extLst>
          </p:cNvPr>
          <p:cNvCxnSpPr>
            <a:cxnSpLocks/>
          </p:cNvCxnSpPr>
          <p:nvPr userDrawn="1"/>
        </p:nvCxnSpPr>
        <p:spPr>
          <a:xfrm>
            <a:off x="4064292"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2AD3B-1C5E-4A80-B8C6-0C37D2503310}"/>
              </a:ext>
            </a:extLst>
          </p:cNvPr>
          <p:cNvCxnSpPr>
            <a:cxnSpLocks/>
          </p:cNvCxnSpPr>
          <p:nvPr userDrawn="1"/>
        </p:nvCxnSpPr>
        <p:spPr>
          <a:xfrm>
            <a:off x="8136037"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grpSp>
        <p:nvGrpSpPr>
          <p:cNvPr id="5" name="Grupo 4">
            <a:extLst>
              <a:ext uri="{FF2B5EF4-FFF2-40B4-BE49-F238E27FC236}">
                <a16:creationId xmlns:a16="http://schemas.microsoft.com/office/drawing/2014/main" id="{9F096AF5-676C-1D47-A9C2-25310874C0BB}"/>
              </a:ext>
            </a:extLst>
          </p:cNvPr>
          <p:cNvGrpSpPr/>
          <p:nvPr userDrawn="1"/>
        </p:nvGrpSpPr>
        <p:grpSpPr>
          <a:xfrm>
            <a:off x="9437620" y="95991"/>
            <a:ext cx="2690641" cy="1323260"/>
            <a:chOff x="9427787" y="95812"/>
            <a:chExt cx="2687839" cy="1320809"/>
          </a:xfrm>
          <a:solidFill>
            <a:schemeClr val="tx2"/>
          </a:solidFill>
        </p:grpSpPr>
        <p:sp>
          <p:nvSpPr>
            <p:cNvPr id="92" name="Freeform 1">
              <a:extLst>
                <a:ext uri="{FF2B5EF4-FFF2-40B4-BE49-F238E27FC236}">
                  <a16:creationId xmlns:a16="http://schemas.microsoft.com/office/drawing/2014/main" id="{7D4006A8-767A-354A-B451-A04B951B94B1}"/>
                </a:ext>
              </a:extLst>
            </p:cNvPr>
            <p:cNvSpPr>
              <a:spLocks noChangeArrowheads="1"/>
            </p:cNvSpPr>
            <p:nvPr/>
          </p:nvSpPr>
          <p:spPr bwMode="auto">
            <a:xfrm>
              <a:off x="11171683" y="1271742"/>
              <a:ext cx="271095" cy="52441"/>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3" name="Freeform 2">
              <a:extLst>
                <a:ext uri="{FF2B5EF4-FFF2-40B4-BE49-F238E27FC236}">
                  <a16:creationId xmlns:a16="http://schemas.microsoft.com/office/drawing/2014/main" id="{6387D517-F76F-AD4B-AD21-EABCDE93C6E2}"/>
                </a:ext>
              </a:extLst>
            </p:cNvPr>
            <p:cNvSpPr>
              <a:spLocks noChangeArrowheads="1"/>
            </p:cNvSpPr>
            <p:nvPr/>
          </p:nvSpPr>
          <p:spPr bwMode="auto">
            <a:xfrm>
              <a:off x="10888144" y="1271742"/>
              <a:ext cx="135992" cy="52441"/>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4" name="Freeform 3">
              <a:extLst>
                <a:ext uri="{FF2B5EF4-FFF2-40B4-BE49-F238E27FC236}">
                  <a16:creationId xmlns:a16="http://schemas.microsoft.com/office/drawing/2014/main" id="{6361ED2A-0955-0740-824E-09633D3B42EE}"/>
                </a:ext>
              </a:extLst>
            </p:cNvPr>
            <p:cNvSpPr>
              <a:spLocks noChangeArrowheads="1"/>
            </p:cNvSpPr>
            <p:nvPr/>
          </p:nvSpPr>
          <p:spPr bwMode="auto">
            <a:xfrm>
              <a:off x="11241901" y="909097"/>
              <a:ext cx="135992" cy="56885"/>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5" name="Freeform 4">
              <a:extLst>
                <a:ext uri="{FF2B5EF4-FFF2-40B4-BE49-F238E27FC236}">
                  <a16:creationId xmlns:a16="http://schemas.microsoft.com/office/drawing/2014/main" id="{18E0CE76-02CE-2440-B63E-4CFA8780010A}"/>
                </a:ext>
              </a:extLst>
            </p:cNvPr>
            <p:cNvSpPr>
              <a:spLocks noChangeArrowheads="1"/>
            </p:cNvSpPr>
            <p:nvPr/>
          </p:nvSpPr>
          <p:spPr bwMode="auto">
            <a:xfrm>
              <a:off x="11241901" y="546452"/>
              <a:ext cx="135992" cy="52441"/>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9" name="Freeform 8">
              <a:extLst>
                <a:ext uri="{FF2B5EF4-FFF2-40B4-BE49-F238E27FC236}">
                  <a16:creationId xmlns:a16="http://schemas.microsoft.com/office/drawing/2014/main" id="{212891AA-4FE2-0944-9718-3AFE5C490139}"/>
                </a:ext>
              </a:extLst>
            </p:cNvPr>
            <p:cNvSpPr>
              <a:spLocks noChangeArrowheads="1"/>
            </p:cNvSpPr>
            <p:nvPr/>
          </p:nvSpPr>
          <p:spPr bwMode="auto">
            <a:xfrm>
              <a:off x="11543216" y="1271742"/>
              <a:ext cx="271095" cy="52441"/>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2" name="Freeform 11">
              <a:extLst>
                <a:ext uri="{FF2B5EF4-FFF2-40B4-BE49-F238E27FC236}">
                  <a16:creationId xmlns:a16="http://schemas.microsoft.com/office/drawing/2014/main" id="{B92C60AB-5723-8041-840C-C36DBE630413}"/>
                </a:ext>
              </a:extLst>
            </p:cNvPr>
            <p:cNvSpPr>
              <a:spLocks noChangeArrowheads="1"/>
            </p:cNvSpPr>
            <p:nvPr/>
          </p:nvSpPr>
          <p:spPr bwMode="auto">
            <a:xfrm>
              <a:off x="10564608" y="188251"/>
              <a:ext cx="56885" cy="5244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3" name="Freeform 12">
              <a:extLst>
                <a:ext uri="{FF2B5EF4-FFF2-40B4-BE49-F238E27FC236}">
                  <a16:creationId xmlns:a16="http://schemas.microsoft.com/office/drawing/2014/main" id="{F3463A6C-C05D-E94A-806D-599EEBD1F588}"/>
                </a:ext>
              </a:extLst>
            </p:cNvPr>
            <p:cNvSpPr>
              <a:spLocks noChangeArrowheads="1"/>
            </p:cNvSpPr>
            <p:nvPr/>
          </p:nvSpPr>
          <p:spPr bwMode="auto">
            <a:xfrm>
              <a:off x="10564608" y="546452"/>
              <a:ext cx="56885" cy="52441"/>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4" name="Freeform 13">
              <a:extLst>
                <a:ext uri="{FF2B5EF4-FFF2-40B4-BE49-F238E27FC236}">
                  <a16:creationId xmlns:a16="http://schemas.microsoft.com/office/drawing/2014/main" id="{78E22D46-5979-7C4D-9DE0-DCD5A42C5BD2}"/>
                </a:ext>
              </a:extLst>
            </p:cNvPr>
            <p:cNvSpPr>
              <a:spLocks noChangeArrowheads="1"/>
            </p:cNvSpPr>
            <p:nvPr/>
          </p:nvSpPr>
          <p:spPr bwMode="auto">
            <a:xfrm>
              <a:off x="10927253" y="188251"/>
              <a:ext cx="52441" cy="5244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5" name="Freeform 14">
              <a:extLst>
                <a:ext uri="{FF2B5EF4-FFF2-40B4-BE49-F238E27FC236}">
                  <a16:creationId xmlns:a16="http://schemas.microsoft.com/office/drawing/2014/main" id="{91275482-D08B-0E48-AB5F-A47D8F28E8C0}"/>
                </a:ext>
              </a:extLst>
            </p:cNvPr>
            <p:cNvSpPr>
              <a:spLocks noChangeArrowheads="1"/>
            </p:cNvSpPr>
            <p:nvPr/>
          </p:nvSpPr>
          <p:spPr bwMode="auto">
            <a:xfrm>
              <a:off x="10927253" y="546452"/>
              <a:ext cx="52441" cy="52441"/>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6" name="Freeform 15">
              <a:extLst>
                <a:ext uri="{FF2B5EF4-FFF2-40B4-BE49-F238E27FC236}">
                  <a16:creationId xmlns:a16="http://schemas.microsoft.com/office/drawing/2014/main" id="{E631B7D2-ABA5-9D40-838F-350F6E0D63DA}"/>
                </a:ext>
              </a:extLst>
            </p:cNvPr>
            <p:cNvSpPr>
              <a:spLocks noChangeArrowheads="1"/>
            </p:cNvSpPr>
            <p:nvPr/>
          </p:nvSpPr>
          <p:spPr bwMode="auto">
            <a:xfrm>
              <a:off x="10927253" y="909097"/>
              <a:ext cx="52441" cy="56885"/>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0" name="Freeform 19">
              <a:extLst>
                <a:ext uri="{FF2B5EF4-FFF2-40B4-BE49-F238E27FC236}">
                  <a16:creationId xmlns:a16="http://schemas.microsoft.com/office/drawing/2014/main" id="{5FA9E0AE-EE88-D645-83B0-22F135FCA68D}"/>
                </a:ext>
              </a:extLst>
            </p:cNvPr>
            <p:cNvSpPr>
              <a:spLocks noChangeArrowheads="1"/>
            </p:cNvSpPr>
            <p:nvPr/>
          </p:nvSpPr>
          <p:spPr bwMode="auto">
            <a:xfrm>
              <a:off x="10564608" y="909097"/>
              <a:ext cx="56885" cy="56885"/>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1" name="Freeform 20">
              <a:extLst>
                <a:ext uri="{FF2B5EF4-FFF2-40B4-BE49-F238E27FC236}">
                  <a16:creationId xmlns:a16="http://schemas.microsoft.com/office/drawing/2014/main" id="{68E4F9F1-EB6D-8D45-8DE3-AD0118CBCE4E}"/>
                </a:ext>
              </a:extLst>
            </p:cNvPr>
            <p:cNvSpPr>
              <a:spLocks noChangeArrowheads="1"/>
            </p:cNvSpPr>
            <p:nvPr/>
          </p:nvSpPr>
          <p:spPr bwMode="auto">
            <a:xfrm>
              <a:off x="11281010" y="188251"/>
              <a:ext cx="56885" cy="5244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3" name="Freeform 22">
              <a:extLst>
                <a:ext uri="{FF2B5EF4-FFF2-40B4-BE49-F238E27FC236}">
                  <a16:creationId xmlns:a16="http://schemas.microsoft.com/office/drawing/2014/main" id="{8015541B-A0F5-5C4E-867C-6E3AFF9626C9}"/>
                </a:ext>
              </a:extLst>
            </p:cNvPr>
            <p:cNvSpPr>
              <a:spLocks noChangeArrowheads="1"/>
            </p:cNvSpPr>
            <p:nvPr/>
          </p:nvSpPr>
          <p:spPr bwMode="auto">
            <a:xfrm>
              <a:off x="10564608" y="1271742"/>
              <a:ext cx="56885" cy="52441"/>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6" name="Freeform 25">
              <a:extLst>
                <a:ext uri="{FF2B5EF4-FFF2-40B4-BE49-F238E27FC236}">
                  <a16:creationId xmlns:a16="http://schemas.microsoft.com/office/drawing/2014/main" id="{BD019D9A-A8EC-8D4F-BE84-3B0D36D1A7B9}"/>
                </a:ext>
              </a:extLst>
            </p:cNvPr>
            <p:cNvSpPr>
              <a:spLocks noChangeArrowheads="1"/>
            </p:cNvSpPr>
            <p:nvPr/>
          </p:nvSpPr>
          <p:spPr bwMode="auto">
            <a:xfrm>
              <a:off x="10205518" y="909097"/>
              <a:ext cx="52441" cy="56885"/>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7" name="Freeform 26">
              <a:extLst>
                <a:ext uri="{FF2B5EF4-FFF2-40B4-BE49-F238E27FC236}">
                  <a16:creationId xmlns:a16="http://schemas.microsoft.com/office/drawing/2014/main" id="{A86E3E72-4904-6F4E-98A8-965E720275A5}"/>
                </a:ext>
              </a:extLst>
            </p:cNvPr>
            <p:cNvSpPr>
              <a:spLocks noChangeArrowheads="1"/>
            </p:cNvSpPr>
            <p:nvPr/>
          </p:nvSpPr>
          <p:spPr bwMode="auto">
            <a:xfrm>
              <a:off x="10205518" y="1271742"/>
              <a:ext cx="52441" cy="52441"/>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9" name="Freeform 28">
              <a:extLst>
                <a:ext uri="{FF2B5EF4-FFF2-40B4-BE49-F238E27FC236}">
                  <a16:creationId xmlns:a16="http://schemas.microsoft.com/office/drawing/2014/main" id="{808EE654-C850-6141-8D3A-7AB83EB9C54E}"/>
                </a:ext>
              </a:extLst>
            </p:cNvPr>
            <p:cNvSpPr>
              <a:spLocks noChangeArrowheads="1"/>
            </p:cNvSpPr>
            <p:nvPr/>
          </p:nvSpPr>
          <p:spPr bwMode="auto">
            <a:xfrm>
              <a:off x="9842874" y="1271742"/>
              <a:ext cx="52441" cy="52441"/>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4" name="Freeform 33">
              <a:extLst>
                <a:ext uri="{FF2B5EF4-FFF2-40B4-BE49-F238E27FC236}">
                  <a16:creationId xmlns:a16="http://schemas.microsoft.com/office/drawing/2014/main" id="{E1B55348-D0D8-2D45-B8F8-528424682AD2}"/>
                </a:ext>
              </a:extLst>
            </p:cNvPr>
            <p:cNvSpPr>
              <a:spLocks noChangeArrowheads="1"/>
            </p:cNvSpPr>
            <p:nvPr/>
          </p:nvSpPr>
          <p:spPr bwMode="auto">
            <a:xfrm>
              <a:off x="10175298" y="161586"/>
              <a:ext cx="109327" cy="104883"/>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5" name="Freeform 34">
              <a:extLst>
                <a:ext uri="{FF2B5EF4-FFF2-40B4-BE49-F238E27FC236}">
                  <a16:creationId xmlns:a16="http://schemas.microsoft.com/office/drawing/2014/main" id="{FED25DEB-E233-A54A-8E68-3A2B95EFEEBF}"/>
                </a:ext>
              </a:extLst>
            </p:cNvPr>
            <p:cNvSpPr>
              <a:spLocks noChangeArrowheads="1"/>
            </p:cNvSpPr>
            <p:nvPr/>
          </p:nvSpPr>
          <p:spPr bwMode="auto">
            <a:xfrm>
              <a:off x="10175298" y="519787"/>
              <a:ext cx="109327" cy="104883"/>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6" name="Freeform 35">
              <a:extLst>
                <a:ext uri="{FF2B5EF4-FFF2-40B4-BE49-F238E27FC236}">
                  <a16:creationId xmlns:a16="http://schemas.microsoft.com/office/drawing/2014/main" id="{90C24781-651B-CD49-ADB4-C4561397EC04}"/>
                </a:ext>
              </a:extLst>
            </p:cNvPr>
            <p:cNvSpPr>
              <a:spLocks noChangeArrowheads="1"/>
            </p:cNvSpPr>
            <p:nvPr/>
          </p:nvSpPr>
          <p:spPr bwMode="auto">
            <a:xfrm>
              <a:off x="9817097" y="519787"/>
              <a:ext cx="109327" cy="104883"/>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0" name="Freeform 39">
              <a:extLst>
                <a:ext uri="{FF2B5EF4-FFF2-40B4-BE49-F238E27FC236}">
                  <a16:creationId xmlns:a16="http://schemas.microsoft.com/office/drawing/2014/main" id="{D220344D-4405-B84D-9672-3C5D1AD21CA8}"/>
                </a:ext>
              </a:extLst>
            </p:cNvPr>
            <p:cNvSpPr>
              <a:spLocks noChangeArrowheads="1"/>
            </p:cNvSpPr>
            <p:nvPr/>
          </p:nvSpPr>
          <p:spPr bwMode="auto">
            <a:xfrm>
              <a:off x="9453564" y="1245965"/>
              <a:ext cx="109327" cy="104883"/>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1" name="Freeform 40">
              <a:extLst>
                <a:ext uri="{FF2B5EF4-FFF2-40B4-BE49-F238E27FC236}">
                  <a16:creationId xmlns:a16="http://schemas.microsoft.com/office/drawing/2014/main" id="{21BDB53C-2C1D-0243-A535-8F1A40DE4C05}"/>
                </a:ext>
              </a:extLst>
            </p:cNvPr>
            <p:cNvSpPr>
              <a:spLocks noChangeArrowheads="1"/>
            </p:cNvSpPr>
            <p:nvPr/>
          </p:nvSpPr>
          <p:spPr bwMode="auto">
            <a:xfrm>
              <a:off x="9817097" y="883320"/>
              <a:ext cx="109327" cy="109327"/>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4" name="Freeform 43">
              <a:extLst>
                <a:ext uri="{FF2B5EF4-FFF2-40B4-BE49-F238E27FC236}">
                  <a16:creationId xmlns:a16="http://schemas.microsoft.com/office/drawing/2014/main" id="{6CFD51A2-0F11-084C-89FD-D3C927E209B8}"/>
                </a:ext>
              </a:extLst>
            </p:cNvPr>
            <p:cNvSpPr>
              <a:spLocks noChangeArrowheads="1"/>
            </p:cNvSpPr>
            <p:nvPr/>
          </p:nvSpPr>
          <p:spPr bwMode="auto">
            <a:xfrm>
              <a:off x="9790432" y="131365"/>
              <a:ext cx="161768" cy="16621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5" name="Freeform 44">
              <a:extLst>
                <a:ext uri="{FF2B5EF4-FFF2-40B4-BE49-F238E27FC236}">
                  <a16:creationId xmlns:a16="http://schemas.microsoft.com/office/drawing/2014/main" id="{6FC984C9-066B-A04C-A1E1-E32E800D6D3D}"/>
                </a:ext>
              </a:extLst>
            </p:cNvPr>
            <p:cNvSpPr>
              <a:spLocks noChangeArrowheads="1"/>
            </p:cNvSpPr>
            <p:nvPr/>
          </p:nvSpPr>
          <p:spPr bwMode="auto">
            <a:xfrm>
              <a:off x="9427787" y="131365"/>
              <a:ext cx="161768" cy="16621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6" name="Freeform 45">
              <a:extLst>
                <a:ext uri="{FF2B5EF4-FFF2-40B4-BE49-F238E27FC236}">
                  <a16:creationId xmlns:a16="http://schemas.microsoft.com/office/drawing/2014/main" id="{FF7D5E3D-5A83-894D-8999-AAF0E0A87A24}"/>
                </a:ext>
              </a:extLst>
            </p:cNvPr>
            <p:cNvSpPr>
              <a:spLocks noChangeArrowheads="1"/>
            </p:cNvSpPr>
            <p:nvPr/>
          </p:nvSpPr>
          <p:spPr bwMode="auto">
            <a:xfrm>
              <a:off x="9427787" y="489566"/>
              <a:ext cx="161768" cy="16621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7" name="Freeform 46">
              <a:extLst>
                <a:ext uri="{FF2B5EF4-FFF2-40B4-BE49-F238E27FC236}">
                  <a16:creationId xmlns:a16="http://schemas.microsoft.com/office/drawing/2014/main" id="{C00F353E-E72C-7E48-B406-A3B94EFB2616}"/>
                </a:ext>
              </a:extLst>
            </p:cNvPr>
            <p:cNvSpPr>
              <a:spLocks noChangeArrowheads="1"/>
            </p:cNvSpPr>
            <p:nvPr/>
          </p:nvSpPr>
          <p:spPr bwMode="auto">
            <a:xfrm>
              <a:off x="9427787" y="856655"/>
              <a:ext cx="161768" cy="161768"/>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2" name="Freeform 51">
              <a:extLst>
                <a:ext uri="{FF2B5EF4-FFF2-40B4-BE49-F238E27FC236}">
                  <a16:creationId xmlns:a16="http://schemas.microsoft.com/office/drawing/2014/main" id="{FB194072-7AF5-2A45-BB34-F091F481AF9E}"/>
                </a:ext>
              </a:extLst>
            </p:cNvPr>
            <p:cNvSpPr>
              <a:spLocks noChangeArrowheads="1"/>
            </p:cNvSpPr>
            <p:nvPr/>
          </p:nvSpPr>
          <p:spPr bwMode="auto">
            <a:xfrm>
              <a:off x="11556549" y="494010"/>
              <a:ext cx="240874" cy="157324"/>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3" name="Freeform 52">
              <a:extLst>
                <a:ext uri="{FF2B5EF4-FFF2-40B4-BE49-F238E27FC236}">
                  <a16:creationId xmlns:a16="http://schemas.microsoft.com/office/drawing/2014/main" id="{4B78DC8D-F399-A84B-A7E1-39EF2F993064}"/>
                </a:ext>
              </a:extLst>
            </p:cNvPr>
            <p:cNvSpPr>
              <a:spLocks noChangeArrowheads="1"/>
            </p:cNvSpPr>
            <p:nvPr/>
          </p:nvSpPr>
          <p:spPr bwMode="auto">
            <a:xfrm>
              <a:off x="11556549" y="856655"/>
              <a:ext cx="240874" cy="157324"/>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6" name="Freeform 55">
              <a:extLst>
                <a:ext uri="{FF2B5EF4-FFF2-40B4-BE49-F238E27FC236}">
                  <a16:creationId xmlns:a16="http://schemas.microsoft.com/office/drawing/2014/main" id="{3FA9F3A7-8410-6849-9D55-E0F0094D3855}"/>
                </a:ext>
              </a:extLst>
            </p:cNvPr>
            <p:cNvSpPr>
              <a:spLocks noChangeArrowheads="1"/>
            </p:cNvSpPr>
            <p:nvPr/>
          </p:nvSpPr>
          <p:spPr bwMode="auto">
            <a:xfrm>
              <a:off x="11958302" y="95812"/>
              <a:ext cx="157324" cy="236430"/>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7" name="Freeform 56">
              <a:extLst>
                <a:ext uri="{FF2B5EF4-FFF2-40B4-BE49-F238E27FC236}">
                  <a16:creationId xmlns:a16="http://schemas.microsoft.com/office/drawing/2014/main" id="{B041023E-283E-F64E-808A-309BC6D0CC75}"/>
                </a:ext>
              </a:extLst>
            </p:cNvPr>
            <p:cNvSpPr>
              <a:spLocks noChangeArrowheads="1"/>
            </p:cNvSpPr>
            <p:nvPr/>
          </p:nvSpPr>
          <p:spPr bwMode="auto">
            <a:xfrm>
              <a:off x="11600101" y="95812"/>
              <a:ext cx="157324" cy="236430"/>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9" name="Freeform 58">
              <a:extLst>
                <a:ext uri="{FF2B5EF4-FFF2-40B4-BE49-F238E27FC236}">
                  <a16:creationId xmlns:a16="http://schemas.microsoft.com/office/drawing/2014/main" id="{77601DFC-445D-E74B-AF9D-90B67DCA502C}"/>
                </a:ext>
              </a:extLst>
            </p:cNvPr>
            <p:cNvSpPr>
              <a:spLocks noChangeArrowheads="1"/>
            </p:cNvSpPr>
            <p:nvPr/>
          </p:nvSpPr>
          <p:spPr bwMode="auto">
            <a:xfrm>
              <a:off x="11958302" y="454902"/>
              <a:ext cx="157324" cy="236430"/>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0" name="Freeform 59">
              <a:extLst>
                <a:ext uri="{FF2B5EF4-FFF2-40B4-BE49-F238E27FC236}">
                  <a16:creationId xmlns:a16="http://schemas.microsoft.com/office/drawing/2014/main" id="{C5350798-F51A-EB49-86C7-8A3593C091C8}"/>
                </a:ext>
              </a:extLst>
            </p:cNvPr>
            <p:cNvSpPr>
              <a:spLocks noChangeArrowheads="1"/>
            </p:cNvSpPr>
            <p:nvPr/>
          </p:nvSpPr>
          <p:spPr bwMode="auto">
            <a:xfrm>
              <a:off x="11958302" y="817546"/>
              <a:ext cx="157324" cy="240875"/>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1" name="Freeform 60">
              <a:extLst>
                <a:ext uri="{FF2B5EF4-FFF2-40B4-BE49-F238E27FC236}">
                  <a16:creationId xmlns:a16="http://schemas.microsoft.com/office/drawing/2014/main" id="{557A53BA-DF05-C14A-B47B-045C3C698769}"/>
                </a:ext>
              </a:extLst>
            </p:cNvPr>
            <p:cNvSpPr>
              <a:spLocks noChangeArrowheads="1"/>
            </p:cNvSpPr>
            <p:nvPr/>
          </p:nvSpPr>
          <p:spPr bwMode="auto">
            <a:xfrm>
              <a:off x="11958302" y="1180191"/>
              <a:ext cx="157324" cy="236430"/>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cxnSp>
        <p:nvCxnSpPr>
          <p:cNvPr id="20" name="Straight Connector 19">
            <a:extLst>
              <a:ext uri="{FF2B5EF4-FFF2-40B4-BE49-F238E27FC236}">
                <a16:creationId xmlns:a16="http://schemas.microsoft.com/office/drawing/2014/main" id="{17346868-D7A4-4915-A591-E32C40397104}"/>
              </a:ext>
            </a:extLst>
          </p:cNvPr>
          <p:cNvCxnSpPr>
            <a:cxnSpLocks/>
          </p:cNvCxnSpPr>
          <p:nvPr userDrawn="1"/>
        </p:nvCxnSpPr>
        <p:spPr>
          <a:xfrm>
            <a:off x="0" y="1545201"/>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56" name="Title 1">
            <a:extLst>
              <a:ext uri="{FF2B5EF4-FFF2-40B4-BE49-F238E27FC236}">
                <a16:creationId xmlns:a16="http://schemas.microsoft.com/office/drawing/2014/main" id="{E546ED96-B6E2-EB4D-9C38-C621B1512A6A}"/>
              </a:ext>
            </a:extLst>
          </p:cNvPr>
          <p:cNvSpPr>
            <a:spLocks noGrp="1"/>
          </p:cNvSpPr>
          <p:nvPr>
            <p:ph type="title" hasCustomPrompt="1"/>
          </p:nvPr>
        </p:nvSpPr>
        <p:spPr>
          <a:xfrm>
            <a:off x="512066" y="377954"/>
            <a:ext cx="8400593" cy="574516"/>
          </a:xfrm>
        </p:spPr>
        <p:txBody>
          <a:bodyPr/>
          <a:lstStyle>
            <a:lvl1pPr>
              <a:defRPr b="0" i="0">
                <a:solidFill>
                  <a:schemeClr val="accent6"/>
                </a:solidFill>
                <a:latin typeface="+mj-lt"/>
                <a:ea typeface="Taub Sans" pitchFamily="2" charset="77"/>
              </a:defRPr>
            </a:lvl1pPr>
          </a:lstStyle>
          <a:p>
            <a:r>
              <a:rPr lang="en-US" dirty="0"/>
              <a:t>Headline in sentence case, 28-pt</a:t>
            </a:r>
          </a:p>
        </p:txBody>
      </p:sp>
      <p:sp>
        <p:nvSpPr>
          <p:cNvPr id="157" name="Text Placeholder 10">
            <a:extLst>
              <a:ext uri="{FF2B5EF4-FFF2-40B4-BE49-F238E27FC236}">
                <a16:creationId xmlns:a16="http://schemas.microsoft.com/office/drawing/2014/main" id="{ABF9AAD2-8666-474B-880C-3C520B38DB59}"/>
              </a:ext>
            </a:extLst>
          </p:cNvPr>
          <p:cNvSpPr>
            <a:spLocks noGrp="1"/>
          </p:cNvSpPr>
          <p:nvPr>
            <p:ph type="body" sz="quarter" idx="12" hasCustomPrompt="1"/>
          </p:nvPr>
        </p:nvSpPr>
        <p:spPr>
          <a:xfrm>
            <a:off x="512066" y="917575"/>
            <a:ext cx="8400593" cy="366255"/>
          </a:xfrm>
        </p:spPr>
        <p:txBody>
          <a:bodyPr/>
          <a:lstStyle>
            <a:lvl1pPr>
              <a:defRPr sz="2399" b="0" i="0">
                <a:solidFill>
                  <a:schemeClr val="tx1"/>
                </a:solidFill>
                <a:latin typeface="+mj-lt"/>
                <a:ea typeface="Taub Sans Medium" pitchFamily="2" charset="77"/>
              </a:defRPr>
            </a:lvl1pPr>
            <a:lvl4pPr>
              <a:defRPr/>
            </a:lvl4pPr>
          </a:lstStyle>
          <a:p>
            <a:pPr lvl="0"/>
            <a:r>
              <a:rPr lang="en-US" dirty="0"/>
              <a:t>Subtitle in sentence case, 18-pt</a:t>
            </a:r>
          </a:p>
        </p:txBody>
      </p:sp>
    </p:spTree>
    <p:extLst>
      <p:ext uri="{BB962C8B-B14F-4D97-AF65-F5344CB8AC3E}">
        <p14:creationId xmlns:p14="http://schemas.microsoft.com/office/powerpoint/2010/main" val="234456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bar: Headline + 3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CFF12A5-332C-4CD2-A239-832E563F48BA}"/>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3" name="Object 2" hidden="1">
                        <a:extLst>
                          <a:ext uri="{FF2B5EF4-FFF2-40B4-BE49-F238E27FC236}">
                            <a16:creationId xmlns:a16="http://schemas.microsoft.com/office/drawing/2014/main" id="{8CFF12A5-332C-4CD2-A239-832E563F48BA}"/>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3AA6FF-F392-4652-9CEF-A30E97926659}"/>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lvl1pPr>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512063" y="1914143"/>
            <a:ext cx="2804160"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108704" y="1914143"/>
            <a:ext cx="2804160"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1">
            <a:extLst>
              <a:ext uri="{FF2B5EF4-FFF2-40B4-BE49-F238E27FC236}">
                <a16:creationId xmlns:a16="http://schemas.microsoft.com/office/drawing/2014/main" id="{C877781D-82FC-4489-BD2A-41CB772049E0}"/>
              </a:ext>
            </a:extLst>
          </p:cNvPr>
          <p:cNvSpPr>
            <a:spLocks noGrp="1"/>
          </p:cNvSpPr>
          <p:nvPr>
            <p:ph sz="quarter" idx="18"/>
          </p:nvPr>
        </p:nvSpPr>
        <p:spPr>
          <a:xfrm>
            <a:off x="7705345" y="1914143"/>
            <a:ext cx="2804160"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0B7790B3-F8E7-44B8-8998-390DF3B81756}"/>
              </a:ext>
            </a:extLst>
          </p:cNvPr>
          <p:cNvSpPr/>
          <p:nvPr userDrawn="1"/>
        </p:nvSpPr>
        <p:spPr>
          <a:xfrm>
            <a:off x="10881470" y="1538841"/>
            <a:ext cx="1310532" cy="5319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ea typeface="Taub Sans" pitchFamily="2" charset="0"/>
            </a:endParaRPr>
          </a:p>
        </p:txBody>
      </p:sp>
      <p:cxnSp>
        <p:nvCxnSpPr>
          <p:cNvPr id="20" name="Straight Connector 19">
            <a:extLst>
              <a:ext uri="{FF2B5EF4-FFF2-40B4-BE49-F238E27FC236}">
                <a16:creationId xmlns:a16="http://schemas.microsoft.com/office/drawing/2014/main" id="{17346868-D7A4-4915-A591-E32C40397104}"/>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7B0BBC20-5CDF-4426-9528-41FEBCB98E50}"/>
              </a:ext>
            </a:extLst>
          </p:cNvPr>
          <p:cNvSpPr/>
          <p:nvPr userDrawn="1"/>
        </p:nvSpPr>
        <p:spPr>
          <a:xfrm flipH="1" flipV="1">
            <a:off x="10881471" y="0"/>
            <a:ext cx="0" cy="6864096"/>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p>
        </p:txBody>
      </p:sp>
      <p:sp>
        <p:nvSpPr>
          <p:cNvPr id="22" name="Freeform 5">
            <a:extLst>
              <a:ext uri="{FF2B5EF4-FFF2-40B4-BE49-F238E27FC236}">
                <a16:creationId xmlns:a16="http://schemas.microsoft.com/office/drawing/2014/main" id="{FB12E777-3DEA-4F1B-A75B-5E6AE2A9A263}"/>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
        <p:nvSpPr>
          <p:cNvPr id="23" name="Title 1">
            <a:extLst>
              <a:ext uri="{FF2B5EF4-FFF2-40B4-BE49-F238E27FC236}">
                <a16:creationId xmlns:a16="http://schemas.microsoft.com/office/drawing/2014/main" id="{836DF4A1-73B0-481E-A85A-66AA25B0B799}"/>
              </a:ext>
            </a:extLst>
          </p:cNvPr>
          <p:cNvSpPr>
            <a:spLocks noGrp="1"/>
          </p:cNvSpPr>
          <p:nvPr>
            <p:ph type="title" hasCustomPrompt="1"/>
          </p:nvPr>
        </p:nvSpPr>
        <p:spPr>
          <a:xfrm>
            <a:off x="512064" y="525798"/>
            <a:ext cx="9997440" cy="574516"/>
          </a:xfrm>
        </p:spPr>
        <p:txBody>
          <a:bodyPr/>
          <a:lstStyle>
            <a:lvl1pPr>
              <a:defRPr b="0" i="0">
                <a:solidFill>
                  <a:schemeClr val="accent6"/>
                </a:solidFill>
                <a:latin typeface="+mj-lt"/>
                <a:ea typeface="Taub Sans" pitchFamily="2" charset="77"/>
              </a:defRPr>
            </a:lvl1pPr>
          </a:lstStyle>
          <a:p>
            <a:r>
              <a:rPr lang="en-US" dirty="0"/>
              <a:t>Headline in sentence case, 28-pt</a:t>
            </a:r>
          </a:p>
        </p:txBody>
      </p:sp>
      <p:cxnSp>
        <p:nvCxnSpPr>
          <p:cNvPr id="24" name="Straight Connector 23">
            <a:extLst>
              <a:ext uri="{FF2B5EF4-FFF2-40B4-BE49-F238E27FC236}">
                <a16:creationId xmlns:a16="http://schemas.microsoft.com/office/drawing/2014/main" id="{F30685BB-5707-4C72-BAF6-B9F8A021C32E}"/>
              </a:ext>
            </a:extLst>
          </p:cNvPr>
          <p:cNvCxnSpPr>
            <a:cxnSpLocks/>
          </p:cNvCxnSpPr>
          <p:nvPr userDrawn="1"/>
        </p:nvCxnSpPr>
        <p:spPr>
          <a:xfrm>
            <a:off x="3712463"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F2AD3B-1C5E-4A80-B8C6-0C37D2503310}"/>
              </a:ext>
            </a:extLst>
          </p:cNvPr>
          <p:cNvCxnSpPr>
            <a:cxnSpLocks/>
          </p:cNvCxnSpPr>
          <p:nvPr userDrawn="1"/>
        </p:nvCxnSpPr>
        <p:spPr>
          <a:xfrm>
            <a:off x="7309103"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grpSp>
        <p:nvGrpSpPr>
          <p:cNvPr id="19" name="Grupo 18">
            <a:extLst>
              <a:ext uri="{FF2B5EF4-FFF2-40B4-BE49-F238E27FC236}">
                <a16:creationId xmlns:a16="http://schemas.microsoft.com/office/drawing/2014/main" id="{7C6E9D06-635F-FD4E-8387-DE6F75B187DE}"/>
              </a:ext>
            </a:extLst>
          </p:cNvPr>
          <p:cNvGrpSpPr/>
          <p:nvPr userDrawn="1"/>
        </p:nvGrpSpPr>
        <p:grpSpPr>
          <a:xfrm>
            <a:off x="10984049" y="69710"/>
            <a:ext cx="1357873" cy="1399421"/>
            <a:chOff x="2787650" y="1177925"/>
            <a:chExt cx="4800600" cy="4943475"/>
          </a:xfrm>
          <a:solidFill>
            <a:srgbClr val="F2635D"/>
          </a:solidFill>
        </p:grpSpPr>
        <p:sp>
          <p:nvSpPr>
            <p:cNvPr id="26" name="Freeform 1">
              <a:extLst>
                <a:ext uri="{FF2B5EF4-FFF2-40B4-BE49-F238E27FC236}">
                  <a16:creationId xmlns:a16="http://schemas.microsoft.com/office/drawing/2014/main" id="{CEDC65DE-A1FA-334B-B299-3A2BAB5D21FD}"/>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7" name="Freeform 2">
              <a:extLst>
                <a:ext uri="{FF2B5EF4-FFF2-40B4-BE49-F238E27FC236}">
                  <a16:creationId xmlns:a16="http://schemas.microsoft.com/office/drawing/2014/main" id="{9731DE39-B7DF-8443-BA57-4791BE8B690B}"/>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8" name="Freeform 3">
              <a:extLst>
                <a:ext uri="{FF2B5EF4-FFF2-40B4-BE49-F238E27FC236}">
                  <a16:creationId xmlns:a16="http://schemas.microsoft.com/office/drawing/2014/main" id="{C4A34B37-C572-8B46-BF91-AEF5D7C40EE3}"/>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9" name="Freeform 4">
              <a:extLst>
                <a:ext uri="{FF2B5EF4-FFF2-40B4-BE49-F238E27FC236}">
                  <a16:creationId xmlns:a16="http://schemas.microsoft.com/office/drawing/2014/main" id="{BBA1CACC-75BF-C645-9D1B-0337D46EECDD}"/>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0" name="Freeform 5">
              <a:extLst>
                <a:ext uri="{FF2B5EF4-FFF2-40B4-BE49-F238E27FC236}">
                  <a16:creationId xmlns:a16="http://schemas.microsoft.com/office/drawing/2014/main" id="{C3913F85-09D3-A342-A245-BDA879FEFA51}"/>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1" name="Freeform 6">
              <a:extLst>
                <a:ext uri="{FF2B5EF4-FFF2-40B4-BE49-F238E27FC236}">
                  <a16:creationId xmlns:a16="http://schemas.microsoft.com/office/drawing/2014/main" id="{D539448B-AD52-7E47-B33A-1387A09ABB39}"/>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2" name="Freeform 7">
              <a:extLst>
                <a:ext uri="{FF2B5EF4-FFF2-40B4-BE49-F238E27FC236}">
                  <a16:creationId xmlns:a16="http://schemas.microsoft.com/office/drawing/2014/main" id="{7A2D9060-667A-264B-9E6D-A798112D9BDD}"/>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3" name="Freeform 8">
              <a:extLst>
                <a:ext uri="{FF2B5EF4-FFF2-40B4-BE49-F238E27FC236}">
                  <a16:creationId xmlns:a16="http://schemas.microsoft.com/office/drawing/2014/main" id="{B4DBD758-3F90-B643-BBAC-06EF3137A89D}"/>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4" name="Freeform 9">
              <a:extLst>
                <a:ext uri="{FF2B5EF4-FFF2-40B4-BE49-F238E27FC236}">
                  <a16:creationId xmlns:a16="http://schemas.microsoft.com/office/drawing/2014/main" id="{AA1FBCA4-5182-AD47-A61C-D54BC26CAF89}"/>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5" name="Freeform 10">
              <a:extLst>
                <a:ext uri="{FF2B5EF4-FFF2-40B4-BE49-F238E27FC236}">
                  <a16:creationId xmlns:a16="http://schemas.microsoft.com/office/drawing/2014/main" id="{5CB93844-97E4-7144-BCEA-3594EA05A165}"/>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6" name="Freeform 11">
              <a:extLst>
                <a:ext uri="{FF2B5EF4-FFF2-40B4-BE49-F238E27FC236}">
                  <a16:creationId xmlns:a16="http://schemas.microsoft.com/office/drawing/2014/main" id="{576FF9B0-AB16-FA46-94EC-DDC1A0BABC3B}"/>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7" name="Freeform 12">
              <a:extLst>
                <a:ext uri="{FF2B5EF4-FFF2-40B4-BE49-F238E27FC236}">
                  <a16:creationId xmlns:a16="http://schemas.microsoft.com/office/drawing/2014/main" id="{A4296665-3A0E-4F4A-BD5E-CB8B66D4D885}"/>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8" name="Freeform 13">
              <a:extLst>
                <a:ext uri="{FF2B5EF4-FFF2-40B4-BE49-F238E27FC236}">
                  <a16:creationId xmlns:a16="http://schemas.microsoft.com/office/drawing/2014/main" id="{6FE53D08-E231-4742-93A1-D76413E09F2C}"/>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9" name="Freeform 14">
              <a:extLst>
                <a:ext uri="{FF2B5EF4-FFF2-40B4-BE49-F238E27FC236}">
                  <a16:creationId xmlns:a16="http://schemas.microsoft.com/office/drawing/2014/main" id="{26036AEE-3317-B144-9BE0-FA2B15513485}"/>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0" name="Freeform 15">
              <a:extLst>
                <a:ext uri="{FF2B5EF4-FFF2-40B4-BE49-F238E27FC236}">
                  <a16:creationId xmlns:a16="http://schemas.microsoft.com/office/drawing/2014/main" id="{32F5F78D-6291-EF44-969B-2BBBBDEDAA9F}"/>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1" name="Freeform 16">
              <a:extLst>
                <a:ext uri="{FF2B5EF4-FFF2-40B4-BE49-F238E27FC236}">
                  <a16:creationId xmlns:a16="http://schemas.microsoft.com/office/drawing/2014/main" id="{41F7C3A5-B323-4045-B9F7-7524DB889C5B}"/>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2" name="Freeform 17">
              <a:extLst>
                <a:ext uri="{FF2B5EF4-FFF2-40B4-BE49-F238E27FC236}">
                  <a16:creationId xmlns:a16="http://schemas.microsoft.com/office/drawing/2014/main" id="{98856818-3D27-D547-B59C-6D3881A74D57}"/>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3" name="Freeform 18">
              <a:extLst>
                <a:ext uri="{FF2B5EF4-FFF2-40B4-BE49-F238E27FC236}">
                  <a16:creationId xmlns:a16="http://schemas.microsoft.com/office/drawing/2014/main" id="{BA28B2F4-5E3A-6A40-B8E0-0444C3C9E84B}"/>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4" name="Freeform 19">
              <a:extLst>
                <a:ext uri="{FF2B5EF4-FFF2-40B4-BE49-F238E27FC236}">
                  <a16:creationId xmlns:a16="http://schemas.microsoft.com/office/drawing/2014/main" id="{24BC870B-766E-3B49-A5F5-EFBB3C0547FF}"/>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5" name="Freeform 20">
              <a:extLst>
                <a:ext uri="{FF2B5EF4-FFF2-40B4-BE49-F238E27FC236}">
                  <a16:creationId xmlns:a16="http://schemas.microsoft.com/office/drawing/2014/main" id="{01FB2142-5B82-994C-93C0-09D91295CC91}"/>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6" name="Freeform 21">
              <a:extLst>
                <a:ext uri="{FF2B5EF4-FFF2-40B4-BE49-F238E27FC236}">
                  <a16:creationId xmlns:a16="http://schemas.microsoft.com/office/drawing/2014/main" id="{447CA4FD-A043-2640-BE42-877AC9127DB5}"/>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7" name="Freeform 22">
              <a:extLst>
                <a:ext uri="{FF2B5EF4-FFF2-40B4-BE49-F238E27FC236}">
                  <a16:creationId xmlns:a16="http://schemas.microsoft.com/office/drawing/2014/main" id="{C9448FED-495A-E648-B5ED-B8F8E72CC3CD}"/>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8" name="Freeform 23">
              <a:extLst>
                <a:ext uri="{FF2B5EF4-FFF2-40B4-BE49-F238E27FC236}">
                  <a16:creationId xmlns:a16="http://schemas.microsoft.com/office/drawing/2014/main" id="{A9098440-256E-BB43-B2A8-4ADB588DED1C}"/>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9" name="Freeform 24">
              <a:extLst>
                <a:ext uri="{FF2B5EF4-FFF2-40B4-BE49-F238E27FC236}">
                  <a16:creationId xmlns:a16="http://schemas.microsoft.com/office/drawing/2014/main" id="{A0059229-D564-8B49-BA48-2569335BC40D}"/>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0" name="Freeform 25">
              <a:extLst>
                <a:ext uri="{FF2B5EF4-FFF2-40B4-BE49-F238E27FC236}">
                  <a16:creationId xmlns:a16="http://schemas.microsoft.com/office/drawing/2014/main" id="{B1A27BBB-5E30-4248-BBC7-02660450BBA1}"/>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1" name="Freeform 26">
              <a:extLst>
                <a:ext uri="{FF2B5EF4-FFF2-40B4-BE49-F238E27FC236}">
                  <a16:creationId xmlns:a16="http://schemas.microsoft.com/office/drawing/2014/main" id="{72A5DEB0-2D18-7942-8843-21F0AFD19349}"/>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2" name="Freeform 27">
              <a:extLst>
                <a:ext uri="{FF2B5EF4-FFF2-40B4-BE49-F238E27FC236}">
                  <a16:creationId xmlns:a16="http://schemas.microsoft.com/office/drawing/2014/main" id="{D836AA7E-13F1-BA43-BBC1-5763FB4106A9}"/>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3" name="Freeform 28">
              <a:extLst>
                <a:ext uri="{FF2B5EF4-FFF2-40B4-BE49-F238E27FC236}">
                  <a16:creationId xmlns:a16="http://schemas.microsoft.com/office/drawing/2014/main" id="{AB625AE0-143E-234F-9CB5-A75852CABA78}"/>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4" name="Freeform 29">
              <a:extLst>
                <a:ext uri="{FF2B5EF4-FFF2-40B4-BE49-F238E27FC236}">
                  <a16:creationId xmlns:a16="http://schemas.microsoft.com/office/drawing/2014/main" id="{D09E1335-2310-3A42-9A9B-2AB0504897C7}"/>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5" name="Freeform 30">
              <a:extLst>
                <a:ext uri="{FF2B5EF4-FFF2-40B4-BE49-F238E27FC236}">
                  <a16:creationId xmlns:a16="http://schemas.microsoft.com/office/drawing/2014/main" id="{C637F6BC-BD68-774C-8552-16092FEFC844}"/>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6" name="Freeform 31">
              <a:extLst>
                <a:ext uri="{FF2B5EF4-FFF2-40B4-BE49-F238E27FC236}">
                  <a16:creationId xmlns:a16="http://schemas.microsoft.com/office/drawing/2014/main" id="{42BC1742-43B7-D44B-8105-349BC54C87E1}"/>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7" name="Freeform 32">
              <a:extLst>
                <a:ext uri="{FF2B5EF4-FFF2-40B4-BE49-F238E27FC236}">
                  <a16:creationId xmlns:a16="http://schemas.microsoft.com/office/drawing/2014/main" id="{610341E6-0361-584F-A987-2FDF056DC771}"/>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8" name="Freeform 33">
              <a:extLst>
                <a:ext uri="{FF2B5EF4-FFF2-40B4-BE49-F238E27FC236}">
                  <a16:creationId xmlns:a16="http://schemas.microsoft.com/office/drawing/2014/main" id="{C0BB8F8A-17C1-1C43-952D-20B70AF10D6B}"/>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9" name="Freeform 34">
              <a:extLst>
                <a:ext uri="{FF2B5EF4-FFF2-40B4-BE49-F238E27FC236}">
                  <a16:creationId xmlns:a16="http://schemas.microsoft.com/office/drawing/2014/main" id="{8B661A13-0407-734E-8A72-A7AF87286929}"/>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0" name="Freeform 35">
              <a:extLst>
                <a:ext uri="{FF2B5EF4-FFF2-40B4-BE49-F238E27FC236}">
                  <a16:creationId xmlns:a16="http://schemas.microsoft.com/office/drawing/2014/main" id="{195CA3BB-AFBE-DC4C-8CFD-DCE9EBC27192}"/>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1" name="Freeform 36">
              <a:extLst>
                <a:ext uri="{FF2B5EF4-FFF2-40B4-BE49-F238E27FC236}">
                  <a16:creationId xmlns:a16="http://schemas.microsoft.com/office/drawing/2014/main" id="{B1BC6593-EBA4-9B4E-B683-782B40CEDF7A}"/>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2" name="Freeform 37">
              <a:extLst>
                <a:ext uri="{FF2B5EF4-FFF2-40B4-BE49-F238E27FC236}">
                  <a16:creationId xmlns:a16="http://schemas.microsoft.com/office/drawing/2014/main" id="{12CBDAC7-55BD-A54B-B639-0166DF2FB1E5}"/>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3" name="Freeform 38">
              <a:extLst>
                <a:ext uri="{FF2B5EF4-FFF2-40B4-BE49-F238E27FC236}">
                  <a16:creationId xmlns:a16="http://schemas.microsoft.com/office/drawing/2014/main" id="{E904573F-73A7-694B-AD71-57AE2C858C16}"/>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4" name="Freeform 39">
              <a:extLst>
                <a:ext uri="{FF2B5EF4-FFF2-40B4-BE49-F238E27FC236}">
                  <a16:creationId xmlns:a16="http://schemas.microsoft.com/office/drawing/2014/main" id="{146D4F54-A2D5-0E4F-B5F3-8B03C66BAC66}"/>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5" name="Freeform 40">
              <a:extLst>
                <a:ext uri="{FF2B5EF4-FFF2-40B4-BE49-F238E27FC236}">
                  <a16:creationId xmlns:a16="http://schemas.microsoft.com/office/drawing/2014/main" id="{0A331A05-E90E-2742-920B-031DF6C193DB}"/>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6" name="Freeform 41">
              <a:extLst>
                <a:ext uri="{FF2B5EF4-FFF2-40B4-BE49-F238E27FC236}">
                  <a16:creationId xmlns:a16="http://schemas.microsoft.com/office/drawing/2014/main" id="{CA527873-07D4-D140-B48D-15A48D45BD22}"/>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7" name="Freeform 42">
              <a:extLst>
                <a:ext uri="{FF2B5EF4-FFF2-40B4-BE49-F238E27FC236}">
                  <a16:creationId xmlns:a16="http://schemas.microsoft.com/office/drawing/2014/main" id="{6BB49CD2-8DB8-D849-A504-C2955F3D6CAE}"/>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8" name="Freeform 43">
              <a:extLst>
                <a:ext uri="{FF2B5EF4-FFF2-40B4-BE49-F238E27FC236}">
                  <a16:creationId xmlns:a16="http://schemas.microsoft.com/office/drawing/2014/main" id="{BE1C5C66-8AFD-FC49-87CA-09BD4CD458BA}"/>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9" name="Freeform 44">
              <a:extLst>
                <a:ext uri="{FF2B5EF4-FFF2-40B4-BE49-F238E27FC236}">
                  <a16:creationId xmlns:a16="http://schemas.microsoft.com/office/drawing/2014/main" id="{8A810EAB-C2E3-EB4A-A880-2A687E66DC3A}"/>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0" name="Freeform 45">
              <a:extLst>
                <a:ext uri="{FF2B5EF4-FFF2-40B4-BE49-F238E27FC236}">
                  <a16:creationId xmlns:a16="http://schemas.microsoft.com/office/drawing/2014/main" id="{CC559A9A-8AA3-BA49-B9F3-4510A0AF8523}"/>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1" name="Freeform 46">
              <a:extLst>
                <a:ext uri="{FF2B5EF4-FFF2-40B4-BE49-F238E27FC236}">
                  <a16:creationId xmlns:a16="http://schemas.microsoft.com/office/drawing/2014/main" id="{4CDB87B2-0C5E-684B-B66B-A44B4530B456}"/>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2" name="Freeform 47">
              <a:extLst>
                <a:ext uri="{FF2B5EF4-FFF2-40B4-BE49-F238E27FC236}">
                  <a16:creationId xmlns:a16="http://schemas.microsoft.com/office/drawing/2014/main" id="{0D3E8317-50AD-084C-AA3E-C94E79CFEA41}"/>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3" name="Freeform 48">
              <a:extLst>
                <a:ext uri="{FF2B5EF4-FFF2-40B4-BE49-F238E27FC236}">
                  <a16:creationId xmlns:a16="http://schemas.microsoft.com/office/drawing/2014/main" id="{4562CF42-8C08-5F41-B9A4-E095A6F54F7E}"/>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4" name="Freeform 49">
              <a:extLst>
                <a:ext uri="{FF2B5EF4-FFF2-40B4-BE49-F238E27FC236}">
                  <a16:creationId xmlns:a16="http://schemas.microsoft.com/office/drawing/2014/main" id="{286BB10E-8F8F-574C-B42A-7E72654B7BF9}"/>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5" name="Freeform 50">
              <a:extLst>
                <a:ext uri="{FF2B5EF4-FFF2-40B4-BE49-F238E27FC236}">
                  <a16:creationId xmlns:a16="http://schemas.microsoft.com/office/drawing/2014/main" id="{57466E01-EFD8-274E-8929-6C8A43D97170}"/>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6" name="Freeform 51">
              <a:extLst>
                <a:ext uri="{FF2B5EF4-FFF2-40B4-BE49-F238E27FC236}">
                  <a16:creationId xmlns:a16="http://schemas.microsoft.com/office/drawing/2014/main" id="{C4DBF41D-91DE-3D4D-9F9A-5FED7221BDF7}"/>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7" name="Freeform 52">
              <a:extLst>
                <a:ext uri="{FF2B5EF4-FFF2-40B4-BE49-F238E27FC236}">
                  <a16:creationId xmlns:a16="http://schemas.microsoft.com/office/drawing/2014/main" id="{705604AD-BEE5-104B-9266-8FB47FEE4F94}"/>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8" name="Freeform 53">
              <a:extLst>
                <a:ext uri="{FF2B5EF4-FFF2-40B4-BE49-F238E27FC236}">
                  <a16:creationId xmlns:a16="http://schemas.microsoft.com/office/drawing/2014/main" id="{30980DD4-EA7F-9041-9FDE-048AA78829EE}"/>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9" name="Freeform 54">
              <a:extLst>
                <a:ext uri="{FF2B5EF4-FFF2-40B4-BE49-F238E27FC236}">
                  <a16:creationId xmlns:a16="http://schemas.microsoft.com/office/drawing/2014/main" id="{CB6B924D-D574-7641-AA2C-6CB9EF8627B8}"/>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0" name="Freeform 55">
              <a:extLst>
                <a:ext uri="{FF2B5EF4-FFF2-40B4-BE49-F238E27FC236}">
                  <a16:creationId xmlns:a16="http://schemas.microsoft.com/office/drawing/2014/main" id="{5635A636-23EA-8A4A-90E6-831B653B5A5D}"/>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1" name="Freeform 56">
              <a:extLst>
                <a:ext uri="{FF2B5EF4-FFF2-40B4-BE49-F238E27FC236}">
                  <a16:creationId xmlns:a16="http://schemas.microsoft.com/office/drawing/2014/main" id="{720B984A-8BCE-EF43-BE7A-27A06BB18262}"/>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2" name="Freeform 57">
              <a:extLst>
                <a:ext uri="{FF2B5EF4-FFF2-40B4-BE49-F238E27FC236}">
                  <a16:creationId xmlns:a16="http://schemas.microsoft.com/office/drawing/2014/main" id="{F93943F1-DA8E-8E48-A1AF-64F258FABEA3}"/>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3" name="Freeform 58">
              <a:extLst>
                <a:ext uri="{FF2B5EF4-FFF2-40B4-BE49-F238E27FC236}">
                  <a16:creationId xmlns:a16="http://schemas.microsoft.com/office/drawing/2014/main" id="{765D35AC-B2DD-0149-B4B3-5FDADF0A6D3D}"/>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4" name="Freeform 59">
              <a:extLst>
                <a:ext uri="{FF2B5EF4-FFF2-40B4-BE49-F238E27FC236}">
                  <a16:creationId xmlns:a16="http://schemas.microsoft.com/office/drawing/2014/main" id="{F1F282A3-C7D0-3747-B6E9-7EFB785CFB2E}"/>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5" name="Freeform 60">
              <a:extLst>
                <a:ext uri="{FF2B5EF4-FFF2-40B4-BE49-F238E27FC236}">
                  <a16:creationId xmlns:a16="http://schemas.microsoft.com/office/drawing/2014/main" id="{3711086F-3520-D94C-8221-03A1D74C0F0F}"/>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6" name="Freeform 61">
              <a:extLst>
                <a:ext uri="{FF2B5EF4-FFF2-40B4-BE49-F238E27FC236}">
                  <a16:creationId xmlns:a16="http://schemas.microsoft.com/office/drawing/2014/main" id="{F946F078-D296-2342-A421-4BD2D55C4DAA}"/>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7" name="Freeform 62">
              <a:extLst>
                <a:ext uri="{FF2B5EF4-FFF2-40B4-BE49-F238E27FC236}">
                  <a16:creationId xmlns:a16="http://schemas.microsoft.com/office/drawing/2014/main" id="{6D966595-B03C-B245-B91F-DC646074101B}"/>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8" name="Freeform 63">
              <a:extLst>
                <a:ext uri="{FF2B5EF4-FFF2-40B4-BE49-F238E27FC236}">
                  <a16:creationId xmlns:a16="http://schemas.microsoft.com/office/drawing/2014/main" id="{87C94984-57F5-A442-AE6A-0B781D7A059D}"/>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9" name="Freeform 64">
              <a:extLst>
                <a:ext uri="{FF2B5EF4-FFF2-40B4-BE49-F238E27FC236}">
                  <a16:creationId xmlns:a16="http://schemas.microsoft.com/office/drawing/2014/main" id="{25F0C513-5D0D-004A-A657-ACBF1C09A21F}"/>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spTree>
    <p:extLst>
      <p:ext uri="{BB962C8B-B14F-4D97-AF65-F5344CB8AC3E}">
        <p14:creationId xmlns:p14="http://schemas.microsoft.com/office/powerpoint/2010/main" val="252280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bar: Headline + Subhead + 3 column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3F29B3-7218-4AAA-8A4D-E30BF3C52F6A}"/>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CD3F29B3-7218-4AAA-8A4D-E30BF3C52F6A}"/>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EC0E017-C184-44ED-B9E3-6C8105A69755}"/>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b="0" i="0">
                <a:solidFill>
                  <a:schemeClr val="accent6"/>
                </a:solidFill>
                <a:latin typeface="+mn-lt"/>
                <a:ea typeface="Taub Sans" pitchFamily="2" charset="77"/>
              </a:defRPr>
            </a:lvl1pPr>
          </a:lstStyle>
          <a:p>
            <a:r>
              <a:rPr lang="en-US" dirty="0"/>
              <a:t>Headline in sentence case, 28-pt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p:txBody>
          <a:bodyPr/>
          <a:lstStyle>
            <a:lvl1pPr>
              <a:defRPr/>
            </a:lvl1pPr>
          </a:lstStyle>
          <a:p>
            <a:fld id="{0C691DA3-4ABE-49F3-91E6-D9975CC9DD5F}" type="slidenum">
              <a:rPr lang="en-US" smtClean="0"/>
              <a:pPr/>
              <a:t>‹#›</a:t>
            </a:fld>
            <a:endParaRPr lang="en-US" dirty="0"/>
          </a:p>
        </p:txBody>
      </p:sp>
      <p:sp>
        <p:nvSpPr>
          <p:cNvPr id="12" name="Content Placeholder 11">
            <a:extLst>
              <a:ext uri="{FF2B5EF4-FFF2-40B4-BE49-F238E27FC236}">
                <a16:creationId xmlns:a16="http://schemas.microsoft.com/office/drawing/2014/main" id="{631A4692-705F-4B03-A981-DB9DF367EFB3}"/>
              </a:ext>
            </a:extLst>
          </p:cNvPr>
          <p:cNvSpPr>
            <a:spLocks noGrp="1"/>
          </p:cNvSpPr>
          <p:nvPr>
            <p:ph sz="quarter" idx="16"/>
          </p:nvPr>
        </p:nvSpPr>
        <p:spPr>
          <a:xfrm>
            <a:off x="512063" y="1914143"/>
            <a:ext cx="2804160"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1">
            <a:extLst>
              <a:ext uri="{FF2B5EF4-FFF2-40B4-BE49-F238E27FC236}">
                <a16:creationId xmlns:a16="http://schemas.microsoft.com/office/drawing/2014/main" id="{BDAFBA97-BD6B-4B88-8E85-43E95D9282C8}"/>
              </a:ext>
            </a:extLst>
          </p:cNvPr>
          <p:cNvSpPr>
            <a:spLocks noGrp="1"/>
          </p:cNvSpPr>
          <p:nvPr>
            <p:ph sz="quarter" idx="17"/>
          </p:nvPr>
        </p:nvSpPr>
        <p:spPr>
          <a:xfrm>
            <a:off x="4108704" y="1914143"/>
            <a:ext cx="2804160"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a:extLst>
              <a:ext uri="{FF2B5EF4-FFF2-40B4-BE49-F238E27FC236}">
                <a16:creationId xmlns:a16="http://schemas.microsoft.com/office/drawing/2014/main" id="{0EC0CB8F-8E22-48DB-8BEF-228A24537419}"/>
              </a:ext>
            </a:extLst>
          </p:cNvPr>
          <p:cNvCxnSpPr>
            <a:cxnSpLocks/>
          </p:cNvCxnSpPr>
          <p:nvPr userDrawn="1"/>
        </p:nvCxnSpPr>
        <p:spPr>
          <a:xfrm>
            <a:off x="3712463"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67A86DB-EF67-4F68-95D5-6FB09D173DF3}"/>
              </a:ext>
            </a:extLst>
          </p:cNvPr>
          <p:cNvCxnSpPr>
            <a:cxnSpLocks/>
          </p:cNvCxnSpPr>
          <p:nvPr userDrawn="1"/>
        </p:nvCxnSpPr>
        <p:spPr>
          <a:xfrm>
            <a:off x="7309103" y="1538843"/>
            <a:ext cx="0" cy="531916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8" name="Content Placeholder 11">
            <a:extLst>
              <a:ext uri="{FF2B5EF4-FFF2-40B4-BE49-F238E27FC236}">
                <a16:creationId xmlns:a16="http://schemas.microsoft.com/office/drawing/2014/main" id="{C877781D-82FC-4489-BD2A-41CB772049E0}"/>
              </a:ext>
            </a:extLst>
          </p:cNvPr>
          <p:cNvSpPr>
            <a:spLocks noGrp="1"/>
          </p:cNvSpPr>
          <p:nvPr userDrawn="1">
            <p:ph sz="quarter" idx="18"/>
          </p:nvPr>
        </p:nvSpPr>
        <p:spPr>
          <a:xfrm>
            <a:off x="7705345" y="1914143"/>
            <a:ext cx="2804160" cy="4267200"/>
          </a:xfrm>
        </p:spPr>
        <p:txBody>
          <a:bodyPr>
            <a:noAutofit/>
          </a:bodyPr>
          <a:lstStyle>
            <a:lvl1pPr>
              <a:lnSpc>
                <a:spcPct val="100000"/>
              </a:lnSpc>
              <a:spcBef>
                <a:spcPts val="800"/>
              </a:spcBef>
              <a:spcAft>
                <a:spcPts val="1599"/>
              </a:spcAf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marL="456830" indent="-152276">
              <a:lnSpc>
                <a:spcPct val="100000"/>
              </a:lnSpc>
              <a:spcBef>
                <a:spcPts val="0"/>
              </a:spcBef>
              <a:spcAft>
                <a:spcPts val="800"/>
              </a:spcAft>
              <a:buClr>
                <a:schemeClr val="accent1"/>
              </a:buClr>
              <a:buFont typeface="Arial" panose="020B0604020202020204" pitchFamily="34" charset="0"/>
              <a:buChar char="•"/>
              <a:defRPr sz="1599">
                <a:solidFill>
                  <a:schemeClr val="tx1"/>
                </a:solidFill>
                <a:ea typeface="Taub Sans" pitchFamily="2" charset="0"/>
              </a:defRPr>
            </a:lvl4pPr>
            <a:lvl5pPr marL="609107" indent="-152276">
              <a:lnSpc>
                <a:spcPct val="100000"/>
              </a:lnSpc>
              <a:spcBef>
                <a:spcPts val="0"/>
              </a:spcBef>
              <a:spcAft>
                <a:spcPts val="800"/>
              </a:spcAft>
              <a:buClr>
                <a:schemeClr val="accent1"/>
              </a:buClr>
              <a:buFont typeface="Taub Sans" pitchFamily="2" charset="0"/>
              <a:buChar char="◦"/>
              <a:defRPr sz="1599">
                <a:solidFill>
                  <a:schemeClr val="tx1"/>
                </a:solidFill>
                <a:ea typeface="Taub Sans"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AA722E63-21C9-4E34-80CE-BAC6F7EDF2E0}"/>
              </a:ext>
            </a:extLst>
          </p:cNvPr>
          <p:cNvSpPr/>
          <p:nvPr userDrawn="1"/>
        </p:nvSpPr>
        <p:spPr>
          <a:xfrm>
            <a:off x="10881470" y="1538841"/>
            <a:ext cx="1310532" cy="5319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ea typeface="Taub Sans" pitchFamily="2" charset="0"/>
            </a:endParaRPr>
          </a:p>
        </p:txBody>
      </p:sp>
      <p:cxnSp>
        <p:nvCxnSpPr>
          <p:cNvPr id="20" name="Straight Connector 19">
            <a:extLst>
              <a:ext uri="{FF2B5EF4-FFF2-40B4-BE49-F238E27FC236}">
                <a16:creationId xmlns:a16="http://schemas.microsoft.com/office/drawing/2014/main" id="{9500BEF9-B604-43E4-87DC-189F1CC7BC99}"/>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21" name="Line">
            <a:extLst>
              <a:ext uri="{FF2B5EF4-FFF2-40B4-BE49-F238E27FC236}">
                <a16:creationId xmlns:a16="http://schemas.microsoft.com/office/drawing/2014/main" id="{ADEC0C44-DC78-4F2D-9EA3-E79C2B340043}"/>
              </a:ext>
            </a:extLst>
          </p:cNvPr>
          <p:cNvSpPr/>
          <p:nvPr userDrawn="1"/>
        </p:nvSpPr>
        <p:spPr>
          <a:xfrm flipH="1" flipV="1">
            <a:off x="10881471" y="0"/>
            <a:ext cx="0" cy="6864096"/>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p>
        </p:txBody>
      </p:sp>
      <p:sp>
        <p:nvSpPr>
          <p:cNvPr id="22" name="Freeform 5">
            <a:extLst>
              <a:ext uri="{FF2B5EF4-FFF2-40B4-BE49-F238E27FC236}">
                <a16:creationId xmlns:a16="http://schemas.microsoft.com/office/drawing/2014/main" id="{F517CB85-C603-42C8-A31C-D44E74522D00}"/>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
        <p:nvSpPr>
          <p:cNvPr id="23" name="Text Placeholder 10">
            <a:extLst>
              <a:ext uri="{FF2B5EF4-FFF2-40B4-BE49-F238E27FC236}">
                <a16:creationId xmlns:a16="http://schemas.microsoft.com/office/drawing/2014/main" id="{FEFA9CCF-6E23-479F-9C2E-42CA73845424}"/>
              </a:ext>
            </a:extLst>
          </p:cNvPr>
          <p:cNvSpPr>
            <a:spLocks noGrp="1"/>
          </p:cNvSpPr>
          <p:nvPr userDrawn="1">
            <p:ph type="body" sz="quarter" idx="12" hasCustomPrompt="1"/>
          </p:nvPr>
        </p:nvSpPr>
        <p:spPr>
          <a:xfrm>
            <a:off x="512064" y="917575"/>
            <a:ext cx="9997440" cy="366255"/>
          </a:xfrm>
        </p:spPr>
        <p:txBody>
          <a:bodyPr/>
          <a:lstStyle>
            <a:lvl1pPr>
              <a:defRPr sz="2399" b="0" i="0">
                <a:latin typeface="+mn-lt"/>
                <a:ea typeface="Taub Sans Medium" pitchFamily="2" charset="77"/>
              </a:defRPr>
            </a:lvl1pPr>
            <a:lvl4pPr>
              <a:defRPr/>
            </a:lvl4pPr>
          </a:lstStyle>
          <a:p>
            <a:pPr lvl="0"/>
            <a:r>
              <a:rPr lang="en-US" dirty="0"/>
              <a:t>Subtitle in sentence case, 18-pt</a:t>
            </a:r>
          </a:p>
        </p:txBody>
      </p:sp>
      <p:grpSp>
        <p:nvGrpSpPr>
          <p:cNvPr id="19" name="Grupo 18">
            <a:extLst>
              <a:ext uri="{FF2B5EF4-FFF2-40B4-BE49-F238E27FC236}">
                <a16:creationId xmlns:a16="http://schemas.microsoft.com/office/drawing/2014/main" id="{215531F6-C034-9C4D-8D92-2739403C373D}"/>
              </a:ext>
            </a:extLst>
          </p:cNvPr>
          <p:cNvGrpSpPr/>
          <p:nvPr userDrawn="1"/>
        </p:nvGrpSpPr>
        <p:grpSpPr>
          <a:xfrm>
            <a:off x="10984049" y="69710"/>
            <a:ext cx="1357873" cy="1399421"/>
            <a:chOff x="2787650" y="1177925"/>
            <a:chExt cx="4800600" cy="4943475"/>
          </a:xfrm>
          <a:solidFill>
            <a:srgbClr val="F2635D"/>
          </a:solidFill>
        </p:grpSpPr>
        <p:sp>
          <p:nvSpPr>
            <p:cNvPr id="25" name="Freeform 1">
              <a:extLst>
                <a:ext uri="{FF2B5EF4-FFF2-40B4-BE49-F238E27FC236}">
                  <a16:creationId xmlns:a16="http://schemas.microsoft.com/office/drawing/2014/main" id="{C21DD676-52C2-844C-85D2-6396789544BA}"/>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6" name="Freeform 2">
              <a:extLst>
                <a:ext uri="{FF2B5EF4-FFF2-40B4-BE49-F238E27FC236}">
                  <a16:creationId xmlns:a16="http://schemas.microsoft.com/office/drawing/2014/main" id="{F2D75231-CF99-8A43-968F-D9433CDAF956}"/>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7" name="Freeform 3">
              <a:extLst>
                <a:ext uri="{FF2B5EF4-FFF2-40B4-BE49-F238E27FC236}">
                  <a16:creationId xmlns:a16="http://schemas.microsoft.com/office/drawing/2014/main" id="{325E1A24-9AD1-5F49-B563-63DDE38FA9BC}"/>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8" name="Freeform 4">
              <a:extLst>
                <a:ext uri="{FF2B5EF4-FFF2-40B4-BE49-F238E27FC236}">
                  <a16:creationId xmlns:a16="http://schemas.microsoft.com/office/drawing/2014/main" id="{C8217410-8DAE-3E4F-9D70-62CF59B4227F}"/>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29" name="Freeform 5">
              <a:extLst>
                <a:ext uri="{FF2B5EF4-FFF2-40B4-BE49-F238E27FC236}">
                  <a16:creationId xmlns:a16="http://schemas.microsoft.com/office/drawing/2014/main" id="{FC344754-5BB1-614C-830E-37EF0902588F}"/>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0" name="Freeform 6">
              <a:extLst>
                <a:ext uri="{FF2B5EF4-FFF2-40B4-BE49-F238E27FC236}">
                  <a16:creationId xmlns:a16="http://schemas.microsoft.com/office/drawing/2014/main" id="{33D692EA-1B75-FE4F-8D0E-0839BF7EF724}"/>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1" name="Freeform 7">
              <a:extLst>
                <a:ext uri="{FF2B5EF4-FFF2-40B4-BE49-F238E27FC236}">
                  <a16:creationId xmlns:a16="http://schemas.microsoft.com/office/drawing/2014/main" id="{196F59B5-E655-6348-9081-5939A39B3032}"/>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2" name="Freeform 8">
              <a:extLst>
                <a:ext uri="{FF2B5EF4-FFF2-40B4-BE49-F238E27FC236}">
                  <a16:creationId xmlns:a16="http://schemas.microsoft.com/office/drawing/2014/main" id="{4CB5B4D6-96A9-9B49-81C2-EABF8B23097C}"/>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3" name="Freeform 9">
              <a:extLst>
                <a:ext uri="{FF2B5EF4-FFF2-40B4-BE49-F238E27FC236}">
                  <a16:creationId xmlns:a16="http://schemas.microsoft.com/office/drawing/2014/main" id="{53BF3C6E-CD69-C94F-8C44-DBACE4A87B7D}"/>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4" name="Freeform 10">
              <a:extLst>
                <a:ext uri="{FF2B5EF4-FFF2-40B4-BE49-F238E27FC236}">
                  <a16:creationId xmlns:a16="http://schemas.microsoft.com/office/drawing/2014/main" id="{5939DE9E-31FE-4C48-9798-F4FEB7108AFF}"/>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5" name="Freeform 11">
              <a:extLst>
                <a:ext uri="{FF2B5EF4-FFF2-40B4-BE49-F238E27FC236}">
                  <a16:creationId xmlns:a16="http://schemas.microsoft.com/office/drawing/2014/main" id="{295F1896-95C0-1540-B564-1CE5A23339BA}"/>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6" name="Freeform 12">
              <a:extLst>
                <a:ext uri="{FF2B5EF4-FFF2-40B4-BE49-F238E27FC236}">
                  <a16:creationId xmlns:a16="http://schemas.microsoft.com/office/drawing/2014/main" id="{54B0D298-39F6-6248-A998-A7C6854C9968}"/>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7" name="Freeform 13">
              <a:extLst>
                <a:ext uri="{FF2B5EF4-FFF2-40B4-BE49-F238E27FC236}">
                  <a16:creationId xmlns:a16="http://schemas.microsoft.com/office/drawing/2014/main" id="{F6532C5E-F591-234B-A749-DB2C9FF11CF3}"/>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8" name="Freeform 14">
              <a:extLst>
                <a:ext uri="{FF2B5EF4-FFF2-40B4-BE49-F238E27FC236}">
                  <a16:creationId xmlns:a16="http://schemas.microsoft.com/office/drawing/2014/main" id="{15F1410F-9A64-0343-AAAC-63380C1609AD}"/>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39" name="Freeform 15">
              <a:extLst>
                <a:ext uri="{FF2B5EF4-FFF2-40B4-BE49-F238E27FC236}">
                  <a16:creationId xmlns:a16="http://schemas.microsoft.com/office/drawing/2014/main" id="{45A19D0B-4231-1041-A121-2E698F2F1EFC}"/>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0" name="Freeform 16">
              <a:extLst>
                <a:ext uri="{FF2B5EF4-FFF2-40B4-BE49-F238E27FC236}">
                  <a16:creationId xmlns:a16="http://schemas.microsoft.com/office/drawing/2014/main" id="{622C19F2-8E56-FE4B-BF9F-DA3A95BA9BA0}"/>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1" name="Freeform 17">
              <a:extLst>
                <a:ext uri="{FF2B5EF4-FFF2-40B4-BE49-F238E27FC236}">
                  <a16:creationId xmlns:a16="http://schemas.microsoft.com/office/drawing/2014/main" id="{62896E54-0004-3C4D-845F-1AE1305FC91D}"/>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2" name="Freeform 18">
              <a:extLst>
                <a:ext uri="{FF2B5EF4-FFF2-40B4-BE49-F238E27FC236}">
                  <a16:creationId xmlns:a16="http://schemas.microsoft.com/office/drawing/2014/main" id="{68A971AF-E0EF-BF4E-A31B-F168ECDFBF72}"/>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3" name="Freeform 19">
              <a:extLst>
                <a:ext uri="{FF2B5EF4-FFF2-40B4-BE49-F238E27FC236}">
                  <a16:creationId xmlns:a16="http://schemas.microsoft.com/office/drawing/2014/main" id="{631D8028-6695-384D-9F21-49DF21593155}"/>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4" name="Freeform 20">
              <a:extLst>
                <a:ext uri="{FF2B5EF4-FFF2-40B4-BE49-F238E27FC236}">
                  <a16:creationId xmlns:a16="http://schemas.microsoft.com/office/drawing/2014/main" id="{69C894E9-48E8-3042-80A0-A70BB5206A4B}"/>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5" name="Freeform 21">
              <a:extLst>
                <a:ext uri="{FF2B5EF4-FFF2-40B4-BE49-F238E27FC236}">
                  <a16:creationId xmlns:a16="http://schemas.microsoft.com/office/drawing/2014/main" id="{70290C2C-D962-7343-BE01-CC4427D236B0}"/>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6" name="Freeform 22">
              <a:extLst>
                <a:ext uri="{FF2B5EF4-FFF2-40B4-BE49-F238E27FC236}">
                  <a16:creationId xmlns:a16="http://schemas.microsoft.com/office/drawing/2014/main" id="{07634B83-C6D3-C54B-B167-57B7A26CCB9F}"/>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7" name="Freeform 23">
              <a:extLst>
                <a:ext uri="{FF2B5EF4-FFF2-40B4-BE49-F238E27FC236}">
                  <a16:creationId xmlns:a16="http://schemas.microsoft.com/office/drawing/2014/main" id="{CBBB5ABC-67D7-6745-AB07-212C3D1F88E2}"/>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8" name="Freeform 24">
              <a:extLst>
                <a:ext uri="{FF2B5EF4-FFF2-40B4-BE49-F238E27FC236}">
                  <a16:creationId xmlns:a16="http://schemas.microsoft.com/office/drawing/2014/main" id="{F4D839AB-E869-BC4E-98EA-C53123B675BF}"/>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49" name="Freeform 25">
              <a:extLst>
                <a:ext uri="{FF2B5EF4-FFF2-40B4-BE49-F238E27FC236}">
                  <a16:creationId xmlns:a16="http://schemas.microsoft.com/office/drawing/2014/main" id="{853B5835-78C1-F54D-AE2F-93F1E5C365FD}"/>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0" name="Freeform 26">
              <a:extLst>
                <a:ext uri="{FF2B5EF4-FFF2-40B4-BE49-F238E27FC236}">
                  <a16:creationId xmlns:a16="http://schemas.microsoft.com/office/drawing/2014/main" id="{5255A639-3CF3-5444-87C2-C839D26B1862}"/>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1" name="Freeform 27">
              <a:extLst>
                <a:ext uri="{FF2B5EF4-FFF2-40B4-BE49-F238E27FC236}">
                  <a16:creationId xmlns:a16="http://schemas.microsoft.com/office/drawing/2014/main" id="{335D2B1B-B8D3-BA43-A6EA-30796C175866}"/>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2" name="Freeform 28">
              <a:extLst>
                <a:ext uri="{FF2B5EF4-FFF2-40B4-BE49-F238E27FC236}">
                  <a16:creationId xmlns:a16="http://schemas.microsoft.com/office/drawing/2014/main" id="{2878D1D7-5782-274C-B243-538F3270DB39}"/>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3" name="Freeform 29">
              <a:extLst>
                <a:ext uri="{FF2B5EF4-FFF2-40B4-BE49-F238E27FC236}">
                  <a16:creationId xmlns:a16="http://schemas.microsoft.com/office/drawing/2014/main" id="{C4432A5B-2645-3540-B4DC-6A2E665B83EE}"/>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4" name="Freeform 30">
              <a:extLst>
                <a:ext uri="{FF2B5EF4-FFF2-40B4-BE49-F238E27FC236}">
                  <a16:creationId xmlns:a16="http://schemas.microsoft.com/office/drawing/2014/main" id="{C63C5E5B-217E-2B4E-88A6-98766AD904FF}"/>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5" name="Freeform 31">
              <a:extLst>
                <a:ext uri="{FF2B5EF4-FFF2-40B4-BE49-F238E27FC236}">
                  <a16:creationId xmlns:a16="http://schemas.microsoft.com/office/drawing/2014/main" id="{7E9B0F3C-AD60-934F-961D-07118708CF17}"/>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6" name="Freeform 32">
              <a:extLst>
                <a:ext uri="{FF2B5EF4-FFF2-40B4-BE49-F238E27FC236}">
                  <a16:creationId xmlns:a16="http://schemas.microsoft.com/office/drawing/2014/main" id="{06D8F725-B7B7-0D4A-BC33-DA3F21E8D773}"/>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7" name="Freeform 33">
              <a:extLst>
                <a:ext uri="{FF2B5EF4-FFF2-40B4-BE49-F238E27FC236}">
                  <a16:creationId xmlns:a16="http://schemas.microsoft.com/office/drawing/2014/main" id="{66171ECC-ED1D-BE4F-ADF5-C0C81E74B56C}"/>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8" name="Freeform 34">
              <a:extLst>
                <a:ext uri="{FF2B5EF4-FFF2-40B4-BE49-F238E27FC236}">
                  <a16:creationId xmlns:a16="http://schemas.microsoft.com/office/drawing/2014/main" id="{4CE0DE03-8D1C-1446-9E10-6A36E4805309}"/>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59" name="Freeform 35">
              <a:extLst>
                <a:ext uri="{FF2B5EF4-FFF2-40B4-BE49-F238E27FC236}">
                  <a16:creationId xmlns:a16="http://schemas.microsoft.com/office/drawing/2014/main" id="{471237C2-DF72-C74E-BFD8-FF05145016D3}"/>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0" name="Freeform 36">
              <a:extLst>
                <a:ext uri="{FF2B5EF4-FFF2-40B4-BE49-F238E27FC236}">
                  <a16:creationId xmlns:a16="http://schemas.microsoft.com/office/drawing/2014/main" id="{C35EA7F3-BCB9-8041-9833-831708FD8362}"/>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1" name="Freeform 37">
              <a:extLst>
                <a:ext uri="{FF2B5EF4-FFF2-40B4-BE49-F238E27FC236}">
                  <a16:creationId xmlns:a16="http://schemas.microsoft.com/office/drawing/2014/main" id="{BD10A0EC-E9C5-C74D-8D0E-67EFEA3F8937}"/>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2" name="Freeform 38">
              <a:extLst>
                <a:ext uri="{FF2B5EF4-FFF2-40B4-BE49-F238E27FC236}">
                  <a16:creationId xmlns:a16="http://schemas.microsoft.com/office/drawing/2014/main" id="{A0BC3FF2-7E33-5847-AA37-16F1705D3F3A}"/>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3" name="Freeform 39">
              <a:extLst>
                <a:ext uri="{FF2B5EF4-FFF2-40B4-BE49-F238E27FC236}">
                  <a16:creationId xmlns:a16="http://schemas.microsoft.com/office/drawing/2014/main" id="{2E72A00E-8DF1-9D44-B5EC-B1A6E3719127}"/>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4" name="Freeform 40">
              <a:extLst>
                <a:ext uri="{FF2B5EF4-FFF2-40B4-BE49-F238E27FC236}">
                  <a16:creationId xmlns:a16="http://schemas.microsoft.com/office/drawing/2014/main" id="{9EEA3952-66F2-B44E-B7C6-690414966AFA}"/>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5" name="Freeform 41">
              <a:extLst>
                <a:ext uri="{FF2B5EF4-FFF2-40B4-BE49-F238E27FC236}">
                  <a16:creationId xmlns:a16="http://schemas.microsoft.com/office/drawing/2014/main" id="{0914B725-29ED-9048-8693-46B7958EB7D5}"/>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6" name="Freeform 42">
              <a:extLst>
                <a:ext uri="{FF2B5EF4-FFF2-40B4-BE49-F238E27FC236}">
                  <a16:creationId xmlns:a16="http://schemas.microsoft.com/office/drawing/2014/main" id="{2C2E5831-7912-624A-8D19-21854123A761}"/>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7" name="Freeform 43">
              <a:extLst>
                <a:ext uri="{FF2B5EF4-FFF2-40B4-BE49-F238E27FC236}">
                  <a16:creationId xmlns:a16="http://schemas.microsoft.com/office/drawing/2014/main" id="{50544003-C1BE-8B4D-BEC3-226207B0A9D8}"/>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8" name="Freeform 44">
              <a:extLst>
                <a:ext uri="{FF2B5EF4-FFF2-40B4-BE49-F238E27FC236}">
                  <a16:creationId xmlns:a16="http://schemas.microsoft.com/office/drawing/2014/main" id="{A18521EE-7962-4E47-8CA6-E8FC28824350}"/>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69" name="Freeform 45">
              <a:extLst>
                <a:ext uri="{FF2B5EF4-FFF2-40B4-BE49-F238E27FC236}">
                  <a16:creationId xmlns:a16="http://schemas.microsoft.com/office/drawing/2014/main" id="{8BD44BDF-3BEC-ED4A-9E33-E50B30BFECAF}"/>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0" name="Freeform 46">
              <a:extLst>
                <a:ext uri="{FF2B5EF4-FFF2-40B4-BE49-F238E27FC236}">
                  <a16:creationId xmlns:a16="http://schemas.microsoft.com/office/drawing/2014/main" id="{D4D7B65C-4957-C14E-B237-1C5A9C519EBA}"/>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1" name="Freeform 47">
              <a:extLst>
                <a:ext uri="{FF2B5EF4-FFF2-40B4-BE49-F238E27FC236}">
                  <a16:creationId xmlns:a16="http://schemas.microsoft.com/office/drawing/2014/main" id="{60D6F3C7-96A9-894B-8F60-EE9F3F8805A0}"/>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2" name="Freeform 48">
              <a:extLst>
                <a:ext uri="{FF2B5EF4-FFF2-40B4-BE49-F238E27FC236}">
                  <a16:creationId xmlns:a16="http://schemas.microsoft.com/office/drawing/2014/main" id="{E0D47ACA-7750-C54E-8E30-4D8A721A0C6C}"/>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3" name="Freeform 49">
              <a:extLst>
                <a:ext uri="{FF2B5EF4-FFF2-40B4-BE49-F238E27FC236}">
                  <a16:creationId xmlns:a16="http://schemas.microsoft.com/office/drawing/2014/main" id="{B72FBA13-9A30-7746-82EF-27D7C1710DAE}"/>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4" name="Freeform 50">
              <a:extLst>
                <a:ext uri="{FF2B5EF4-FFF2-40B4-BE49-F238E27FC236}">
                  <a16:creationId xmlns:a16="http://schemas.microsoft.com/office/drawing/2014/main" id="{99046682-345F-8546-B25F-EE8770C5E3BE}"/>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5" name="Freeform 51">
              <a:extLst>
                <a:ext uri="{FF2B5EF4-FFF2-40B4-BE49-F238E27FC236}">
                  <a16:creationId xmlns:a16="http://schemas.microsoft.com/office/drawing/2014/main" id="{628A725B-FF27-A947-B802-E27B5914C142}"/>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6" name="Freeform 52">
              <a:extLst>
                <a:ext uri="{FF2B5EF4-FFF2-40B4-BE49-F238E27FC236}">
                  <a16:creationId xmlns:a16="http://schemas.microsoft.com/office/drawing/2014/main" id="{DD2CBDF8-ABA0-4B4E-BE7F-51BACC27785B}"/>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7" name="Freeform 53">
              <a:extLst>
                <a:ext uri="{FF2B5EF4-FFF2-40B4-BE49-F238E27FC236}">
                  <a16:creationId xmlns:a16="http://schemas.microsoft.com/office/drawing/2014/main" id="{B623EC63-1C04-5944-A4DB-D6280EDF707B}"/>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8" name="Freeform 54">
              <a:extLst>
                <a:ext uri="{FF2B5EF4-FFF2-40B4-BE49-F238E27FC236}">
                  <a16:creationId xmlns:a16="http://schemas.microsoft.com/office/drawing/2014/main" id="{2418DCA9-3D97-0942-A3F4-D76D14A23867}"/>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79" name="Freeform 55">
              <a:extLst>
                <a:ext uri="{FF2B5EF4-FFF2-40B4-BE49-F238E27FC236}">
                  <a16:creationId xmlns:a16="http://schemas.microsoft.com/office/drawing/2014/main" id="{E6673371-30E0-8047-828C-35C6F4CBE003}"/>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0" name="Freeform 56">
              <a:extLst>
                <a:ext uri="{FF2B5EF4-FFF2-40B4-BE49-F238E27FC236}">
                  <a16:creationId xmlns:a16="http://schemas.microsoft.com/office/drawing/2014/main" id="{1FC48E83-9DED-C346-8BC0-E3BC43DEA237}"/>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1" name="Freeform 57">
              <a:extLst>
                <a:ext uri="{FF2B5EF4-FFF2-40B4-BE49-F238E27FC236}">
                  <a16:creationId xmlns:a16="http://schemas.microsoft.com/office/drawing/2014/main" id="{CE19A98B-B81E-AC43-8284-DE72564AE0C9}"/>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2" name="Freeform 58">
              <a:extLst>
                <a:ext uri="{FF2B5EF4-FFF2-40B4-BE49-F238E27FC236}">
                  <a16:creationId xmlns:a16="http://schemas.microsoft.com/office/drawing/2014/main" id="{805E7197-2814-5B46-BE7C-294D0B486BB3}"/>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3" name="Freeform 59">
              <a:extLst>
                <a:ext uri="{FF2B5EF4-FFF2-40B4-BE49-F238E27FC236}">
                  <a16:creationId xmlns:a16="http://schemas.microsoft.com/office/drawing/2014/main" id="{EB023314-A192-AC45-9194-8FCFD2C13BF3}"/>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4" name="Freeform 60">
              <a:extLst>
                <a:ext uri="{FF2B5EF4-FFF2-40B4-BE49-F238E27FC236}">
                  <a16:creationId xmlns:a16="http://schemas.microsoft.com/office/drawing/2014/main" id="{7949C07A-96D4-E846-A984-23F09DEF48CE}"/>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5" name="Freeform 61">
              <a:extLst>
                <a:ext uri="{FF2B5EF4-FFF2-40B4-BE49-F238E27FC236}">
                  <a16:creationId xmlns:a16="http://schemas.microsoft.com/office/drawing/2014/main" id="{29563D4B-77EB-874C-9DCB-69A9734401CA}"/>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6" name="Freeform 62">
              <a:extLst>
                <a:ext uri="{FF2B5EF4-FFF2-40B4-BE49-F238E27FC236}">
                  <a16:creationId xmlns:a16="http://schemas.microsoft.com/office/drawing/2014/main" id="{E98D1438-57B3-C34A-978C-6071368935E8}"/>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7" name="Freeform 63">
              <a:extLst>
                <a:ext uri="{FF2B5EF4-FFF2-40B4-BE49-F238E27FC236}">
                  <a16:creationId xmlns:a16="http://schemas.microsoft.com/office/drawing/2014/main" id="{EE954B7A-C99D-6C48-B42B-BDB0B0C00A44}"/>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88" name="Freeform 64">
              <a:extLst>
                <a:ext uri="{FF2B5EF4-FFF2-40B4-BE49-F238E27FC236}">
                  <a16:creationId xmlns:a16="http://schemas.microsoft.com/office/drawing/2014/main" id="{F399399F-40D0-2541-B7E7-10D8F7160A3B}"/>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spTree>
    <p:extLst>
      <p:ext uri="{BB962C8B-B14F-4D97-AF65-F5344CB8AC3E}">
        <p14:creationId xmlns:p14="http://schemas.microsoft.com/office/powerpoint/2010/main" val="83708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7B1E9CFC-0D53-429D-8CF4-2EDC8699A1DB}"/>
              </a:ext>
            </a:extLst>
          </p:cNvPr>
          <p:cNvSpPr>
            <a:spLocks noGrp="1"/>
          </p:cNvSpPr>
          <p:nvPr>
            <p:ph type="pic" sz="quarter" idx="14"/>
          </p:nvPr>
        </p:nvSpPr>
        <p:spPr>
          <a:xfrm>
            <a:off x="6725479" y="1092689"/>
            <a:ext cx="5466523" cy="3563059"/>
          </a:xfrm>
        </p:spPr>
      </p:sp>
      <p:pic>
        <p:nvPicPr>
          <p:cNvPr id="17" name="Picture 16">
            <a:extLst>
              <a:ext uri="{FF2B5EF4-FFF2-40B4-BE49-F238E27FC236}">
                <a16:creationId xmlns:a16="http://schemas.microsoft.com/office/drawing/2014/main" id="{7C116F8C-7CF9-4268-8EAA-A777CF186776}"/>
              </a:ext>
            </a:extLst>
          </p:cNvPr>
          <p:cNvPicPr>
            <a:picLocks noChangeAspect="1"/>
          </p:cNvPicPr>
          <p:nvPr userDrawn="1"/>
        </p:nvPicPr>
        <p:blipFill>
          <a:blip r:embed="rId2" cstate="hqprint">
            <a:extLst>
              <a:ext uri="{28A0092B-C50C-407E-A947-70E740481C1C}">
                <a14:useLocalDpi xmlns:a14="http://schemas.microsoft.com/office/drawing/2010/main"/>
              </a:ext>
            </a:extLst>
          </a:blip>
          <a:srcRect l="741" r="741"/>
          <a:stretch/>
        </p:blipFill>
        <p:spPr>
          <a:xfrm>
            <a:off x="6725966" y="1077444"/>
            <a:ext cx="5474681" cy="3589896"/>
          </a:xfrm>
          <a:prstGeom prst="rect">
            <a:avLst/>
          </a:prstGeom>
        </p:spPr>
      </p:pic>
      <p:sp>
        <p:nvSpPr>
          <p:cNvPr id="13" name="Rectangle 6">
            <a:extLst>
              <a:ext uri="{FF2B5EF4-FFF2-40B4-BE49-F238E27FC236}">
                <a16:creationId xmlns:a16="http://schemas.microsoft.com/office/drawing/2014/main" id="{2BA2D6BA-1B95-491E-90F3-57C2A7686691}"/>
              </a:ext>
            </a:extLst>
          </p:cNvPr>
          <p:cNvSpPr/>
          <p:nvPr userDrawn="1"/>
        </p:nvSpPr>
        <p:spPr>
          <a:xfrm flipH="1">
            <a:off x="6725476" y="4664621"/>
            <a:ext cx="5466521" cy="21933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ub Sans"/>
              <a:ea typeface="Taub Sans" pitchFamily="2" charset="0"/>
              <a:cs typeface="Helvetica"/>
            </a:endParaRPr>
          </a:p>
        </p:txBody>
      </p:sp>
      <p:sp>
        <p:nvSpPr>
          <p:cNvPr id="12" name="Rectangle 6">
            <a:extLst>
              <a:ext uri="{FF2B5EF4-FFF2-40B4-BE49-F238E27FC236}">
                <a16:creationId xmlns:a16="http://schemas.microsoft.com/office/drawing/2014/main" id="{612DC8F6-12D4-4029-956A-D18CEEFF1CE8}"/>
              </a:ext>
            </a:extLst>
          </p:cNvPr>
          <p:cNvSpPr/>
          <p:nvPr userDrawn="1"/>
        </p:nvSpPr>
        <p:spPr>
          <a:xfrm flipH="1" flipV="1">
            <a:off x="-4" y="1080020"/>
            <a:ext cx="6725483" cy="57779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aub Sans"/>
              <a:ea typeface="Taub Sans" pitchFamily="2" charset="0"/>
              <a:cs typeface="Helvetica"/>
            </a:endParaRPr>
          </a:p>
        </p:txBody>
      </p:sp>
      <p:pic>
        <p:nvPicPr>
          <p:cNvPr id="8" name="Graphic 7">
            <a:extLst>
              <a:ext uri="{FF2B5EF4-FFF2-40B4-BE49-F238E27FC236}">
                <a16:creationId xmlns:a16="http://schemas.microsoft.com/office/drawing/2014/main" id="{933949A5-B0B0-4F67-9130-227C7C8649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40394" y="4782314"/>
            <a:ext cx="1966351" cy="1966351"/>
          </a:xfrm>
          <a:prstGeom prst="rect">
            <a:avLst/>
          </a:prstGeom>
        </p:spPr>
      </p:pic>
      <p:cxnSp>
        <p:nvCxnSpPr>
          <p:cNvPr id="11" name="Straight Connector 10">
            <a:extLst>
              <a:ext uri="{FF2B5EF4-FFF2-40B4-BE49-F238E27FC236}">
                <a16:creationId xmlns:a16="http://schemas.microsoft.com/office/drawing/2014/main" id="{303F962E-A72B-47AA-8F41-F288F16AD000}"/>
              </a:ext>
            </a:extLst>
          </p:cNvPr>
          <p:cNvCxnSpPr>
            <a:cxnSpLocks/>
          </p:cNvCxnSpPr>
          <p:nvPr userDrawn="1"/>
        </p:nvCxnSpPr>
        <p:spPr>
          <a:xfrm>
            <a:off x="2" y="1077444"/>
            <a:ext cx="12206516"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6BE241D-E938-47DB-8551-4BF416ADB1D3}"/>
              </a:ext>
            </a:extLst>
          </p:cNvPr>
          <p:cNvSpPr/>
          <p:nvPr userDrawn="1"/>
        </p:nvSpPr>
        <p:spPr>
          <a:xfrm>
            <a:off x="9975684" y="4660023"/>
            <a:ext cx="2216320" cy="219797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3" name="Footer Placeholder 2">
            <a:extLst>
              <a:ext uri="{FF2B5EF4-FFF2-40B4-BE49-F238E27FC236}">
                <a16:creationId xmlns:a16="http://schemas.microsoft.com/office/drawing/2014/main" id="{C73196A9-2ED2-4974-8584-2464FEF54DE3}"/>
              </a:ext>
            </a:extLst>
          </p:cNvPr>
          <p:cNvSpPr>
            <a:spLocks noGrp="1"/>
          </p:cNvSpPr>
          <p:nvPr>
            <p:ph type="ftr" sz="quarter" idx="10"/>
          </p:nvPr>
        </p:nvSpPr>
        <p:spPr>
          <a:xfrm>
            <a:off x="3468355" y="6551686"/>
            <a:ext cx="4053899" cy="164148"/>
          </a:xfrm>
        </p:spPr>
        <p:txBody>
          <a:bodyPr/>
          <a:lstStyle>
            <a:lvl1pPr>
              <a:defRPr/>
            </a:lvl1pPr>
          </a:lstStyle>
          <a:p>
            <a:r>
              <a:rPr lang="en-US" dirty="0"/>
              <a:t>Footer in sentence case</a:t>
            </a:r>
          </a:p>
        </p:txBody>
      </p:sp>
      <p:cxnSp>
        <p:nvCxnSpPr>
          <p:cNvPr id="10" name="Straight Connector 9">
            <a:extLst>
              <a:ext uri="{FF2B5EF4-FFF2-40B4-BE49-F238E27FC236}">
                <a16:creationId xmlns:a16="http://schemas.microsoft.com/office/drawing/2014/main" id="{2BA8FF52-D0DA-428F-8FEA-8B6F038DB9EF}"/>
              </a:ext>
            </a:extLst>
          </p:cNvPr>
          <p:cNvCxnSpPr>
            <a:cxnSpLocks/>
          </p:cNvCxnSpPr>
          <p:nvPr userDrawn="1"/>
        </p:nvCxnSpPr>
        <p:spPr>
          <a:xfrm flipV="1">
            <a:off x="6718560" y="-14510"/>
            <a:ext cx="0" cy="4681852"/>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21B8F5F-CED6-44D3-A61F-9283EC7E33E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09148" y="5754121"/>
            <a:ext cx="1158240" cy="825209"/>
          </a:xfrm>
          <a:prstGeom prst="rect">
            <a:avLst/>
          </a:prstGeom>
        </p:spPr>
      </p:pic>
      <p:sp>
        <p:nvSpPr>
          <p:cNvPr id="19" name="Text Placeholder 2">
            <a:extLst>
              <a:ext uri="{FF2B5EF4-FFF2-40B4-BE49-F238E27FC236}">
                <a16:creationId xmlns:a16="http://schemas.microsoft.com/office/drawing/2014/main" id="{7E6AE5C8-7120-4A87-9C84-DCF27F34FCAD}"/>
              </a:ext>
            </a:extLst>
          </p:cNvPr>
          <p:cNvSpPr>
            <a:spLocks noGrp="1"/>
          </p:cNvSpPr>
          <p:nvPr>
            <p:ph type="body" sz="quarter" idx="13"/>
          </p:nvPr>
        </p:nvSpPr>
        <p:spPr>
          <a:xfrm>
            <a:off x="512063" y="4868163"/>
            <a:ext cx="5278407" cy="328295"/>
          </a:xfrm>
        </p:spPr>
        <p:txBody>
          <a:bodyPr/>
          <a:lstStyle>
            <a:lvl1pPr>
              <a:spcAft>
                <a:spcPts val="800"/>
              </a:spcAft>
              <a:defRPr lang="en-US" sz="2133" kern="1200" dirty="0">
                <a:solidFill>
                  <a:schemeClr val="bg1"/>
                </a:solidFill>
                <a:latin typeface="+mn-lt"/>
                <a:ea typeface="Taub Sans" pitchFamily="2" charset="0"/>
                <a:cs typeface="+mn-cs"/>
              </a:defRPr>
            </a:lvl1pPr>
          </a:lstStyle>
          <a:p>
            <a:endParaRPr lang="en-US" dirty="0"/>
          </a:p>
        </p:txBody>
      </p:sp>
      <p:sp>
        <p:nvSpPr>
          <p:cNvPr id="20" name="Title 1">
            <a:extLst>
              <a:ext uri="{FF2B5EF4-FFF2-40B4-BE49-F238E27FC236}">
                <a16:creationId xmlns:a16="http://schemas.microsoft.com/office/drawing/2014/main" id="{20E7A248-A312-47B7-9429-C8C2693CC209}"/>
              </a:ext>
            </a:extLst>
          </p:cNvPr>
          <p:cNvSpPr>
            <a:spLocks noGrp="1"/>
          </p:cNvSpPr>
          <p:nvPr>
            <p:ph type="title"/>
          </p:nvPr>
        </p:nvSpPr>
        <p:spPr>
          <a:xfrm>
            <a:off x="512064" y="1537531"/>
            <a:ext cx="5850632" cy="574089"/>
          </a:xfrm>
        </p:spPr>
        <p:txBody>
          <a:bodyPr/>
          <a:lstStyle>
            <a:lvl1pPr>
              <a:defRPr>
                <a:solidFill>
                  <a:schemeClr val="bg1"/>
                </a:solidFill>
              </a:defRPr>
            </a:lvl1pPr>
          </a:lstStyle>
          <a:p>
            <a:r>
              <a:rPr lang="en-US" dirty="0"/>
              <a:t>Click to edit Master title style</a:t>
            </a:r>
          </a:p>
        </p:txBody>
      </p:sp>
      <p:sp>
        <p:nvSpPr>
          <p:cNvPr id="18" name="ADP MAS Executive Overview…">
            <a:extLst>
              <a:ext uri="{FF2B5EF4-FFF2-40B4-BE49-F238E27FC236}">
                <a16:creationId xmlns:a16="http://schemas.microsoft.com/office/drawing/2014/main" id="{A9200691-C1D1-4B76-8847-B04B481B4019}"/>
              </a:ext>
            </a:extLst>
          </p:cNvPr>
          <p:cNvSpPr txBox="1"/>
          <p:nvPr userDrawn="1"/>
        </p:nvSpPr>
        <p:spPr>
          <a:xfrm>
            <a:off x="512065" y="6559415"/>
            <a:ext cx="2386872" cy="1231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p>
        </p:txBody>
      </p:sp>
    </p:spTree>
    <p:extLst>
      <p:ext uri="{BB962C8B-B14F-4D97-AF65-F5344CB8AC3E}">
        <p14:creationId xmlns:p14="http://schemas.microsoft.com/office/powerpoint/2010/main" val="245969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debar: Screensho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2"/>
            <a:ext cx="9997440" cy="205184"/>
          </a:xfrm>
        </p:spPr>
        <p:txBody>
          <a:bodyPr/>
          <a:lstStyle>
            <a:lvl1pPr>
              <a:defRPr sz="1332">
                <a:solidFill>
                  <a:schemeClr val="accent6"/>
                </a:solidFill>
                <a:latin typeface="+mn-lt"/>
              </a:defRPr>
            </a:lvl1pPr>
          </a:lstStyle>
          <a:p>
            <a:r>
              <a:rPr lang="en-US" dirty="0"/>
              <a:t>For screenshots only: Title here, 10-pt</a:t>
            </a:r>
          </a:p>
        </p:txBody>
      </p:sp>
      <p:sp>
        <p:nvSpPr>
          <p:cNvPr id="14" name="Slide Number Placeholder 13">
            <a:extLst>
              <a:ext uri="{FF2B5EF4-FFF2-40B4-BE49-F238E27FC236}">
                <a16:creationId xmlns:a16="http://schemas.microsoft.com/office/drawing/2014/main" id="{9922401F-B6BA-4380-9FE0-7967FE971D7E}"/>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cxnSp>
        <p:nvCxnSpPr>
          <p:cNvPr id="15" name="Straight Connector 14">
            <a:extLst>
              <a:ext uri="{FF2B5EF4-FFF2-40B4-BE49-F238E27FC236}">
                <a16:creationId xmlns:a16="http://schemas.microsoft.com/office/drawing/2014/main" id="{7407CB27-C2CE-4C0F-9273-4268E13AAFA3}"/>
              </a:ext>
            </a:extLst>
          </p:cNvPr>
          <p:cNvCxnSpPr>
            <a:cxnSpLocks/>
          </p:cNvCxnSpPr>
          <p:nvPr userDrawn="1"/>
        </p:nvCxnSpPr>
        <p:spPr>
          <a:xfrm>
            <a:off x="320841" y="757229"/>
            <a:ext cx="0" cy="6106867"/>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91CB3F-1AA6-4C2A-80AF-61E30D1F2C2F}"/>
              </a:ext>
            </a:extLst>
          </p:cNvPr>
          <p:cNvCxnSpPr>
            <a:cxnSpLocks/>
          </p:cNvCxnSpPr>
          <p:nvPr userDrawn="1"/>
        </p:nvCxnSpPr>
        <p:spPr>
          <a:xfrm>
            <a:off x="3" y="757224"/>
            <a:ext cx="10881471"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C1F56DEE-6AFE-41C5-A208-88CE538FD9A7}"/>
              </a:ext>
            </a:extLst>
          </p:cNvPr>
          <p:cNvSpPr>
            <a:spLocks noGrp="1"/>
          </p:cNvSpPr>
          <p:nvPr>
            <p:ph type="ftr" sz="quarter" idx="15"/>
          </p:nvPr>
        </p:nvSpPr>
        <p:spPr/>
        <p:txBody>
          <a:bodyPr/>
          <a:lstStyle>
            <a:lvl1pPr>
              <a:defRPr>
                <a:latin typeface="+mn-lt"/>
              </a:defRPr>
            </a:lvl1pPr>
          </a:lstStyle>
          <a:p>
            <a:r>
              <a:rPr lang="en-US" dirty="0"/>
              <a:t>Footer in sentence case</a:t>
            </a:r>
          </a:p>
        </p:txBody>
      </p:sp>
      <p:pic>
        <p:nvPicPr>
          <p:cNvPr id="9" name="Picture 8">
            <a:extLst>
              <a:ext uri="{FF2B5EF4-FFF2-40B4-BE49-F238E27FC236}">
                <a16:creationId xmlns:a16="http://schemas.microsoft.com/office/drawing/2014/main" id="{93EC37D8-3480-486A-BCC7-BFB62E22B7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33609" y="1229095"/>
            <a:ext cx="7954352" cy="5079284"/>
          </a:xfrm>
          <a:prstGeom prst="rect">
            <a:avLst/>
          </a:prstGeom>
        </p:spPr>
      </p:pic>
      <p:sp>
        <p:nvSpPr>
          <p:cNvPr id="11" name="Picture Placeholder 10">
            <a:extLst>
              <a:ext uri="{FF2B5EF4-FFF2-40B4-BE49-F238E27FC236}">
                <a16:creationId xmlns:a16="http://schemas.microsoft.com/office/drawing/2014/main" id="{CC631742-B1AF-4AAC-825F-D5CBF79BA504}"/>
              </a:ext>
            </a:extLst>
          </p:cNvPr>
          <p:cNvSpPr>
            <a:spLocks noGrp="1"/>
          </p:cNvSpPr>
          <p:nvPr>
            <p:ph type="pic" sz="quarter" idx="16"/>
          </p:nvPr>
        </p:nvSpPr>
        <p:spPr>
          <a:xfrm>
            <a:off x="2471257" y="1588038"/>
            <a:ext cx="6081345" cy="3843775"/>
          </a:xfrm>
          <a:ln w="6350">
            <a:solidFill>
              <a:schemeClr val="tx1">
                <a:lumMod val="40000"/>
                <a:lumOff val="60000"/>
              </a:schemeClr>
            </a:solidFill>
          </a:ln>
        </p:spPr>
        <p:txBody>
          <a:bodyPr anchor="ctr">
            <a:noAutofit/>
          </a:bodyPr>
          <a:lstStyle>
            <a:lvl1pPr algn="ctr">
              <a:defRPr>
                <a:latin typeface="+mn-lt"/>
              </a:defRPr>
            </a:lvl1pPr>
          </a:lstStyle>
          <a:p>
            <a:endParaRPr lang="en-US" dirty="0"/>
          </a:p>
        </p:txBody>
      </p:sp>
      <p:sp>
        <p:nvSpPr>
          <p:cNvPr id="13" name="Rectangle 12">
            <a:extLst>
              <a:ext uri="{FF2B5EF4-FFF2-40B4-BE49-F238E27FC236}">
                <a16:creationId xmlns:a16="http://schemas.microsoft.com/office/drawing/2014/main" id="{3AFD0A88-D77C-4FC7-BA31-88CC07673DDD}"/>
              </a:ext>
            </a:extLst>
          </p:cNvPr>
          <p:cNvSpPr/>
          <p:nvPr userDrawn="1"/>
        </p:nvSpPr>
        <p:spPr>
          <a:xfrm>
            <a:off x="10881470" y="1394399"/>
            <a:ext cx="1310532" cy="54636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schemeClr val="accent5"/>
              </a:solidFill>
              <a:latin typeface="+mn-lt"/>
              <a:ea typeface="Taub Sans" pitchFamily="2" charset="0"/>
            </a:endParaRPr>
          </a:p>
        </p:txBody>
      </p:sp>
      <p:sp>
        <p:nvSpPr>
          <p:cNvPr id="18" name="Line">
            <a:extLst>
              <a:ext uri="{FF2B5EF4-FFF2-40B4-BE49-F238E27FC236}">
                <a16:creationId xmlns:a16="http://schemas.microsoft.com/office/drawing/2014/main" id="{622CE95E-A5FB-4D7F-A2BB-5691F6606F3F}"/>
              </a:ext>
            </a:extLst>
          </p:cNvPr>
          <p:cNvSpPr/>
          <p:nvPr userDrawn="1"/>
        </p:nvSpPr>
        <p:spPr>
          <a:xfrm flipH="1" flipV="1">
            <a:off x="10881471" y="0"/>
            <a:ext cx="0" cy="6864096"/>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mn-lt"/>
            </a:endParaRPr>
          </a:p>
        </p:txBody>
      </p:sp>
      <p:sp>
        <p:nvSpPr>
          <p:cNvPr id="20" name="Freeform 5">
            <a:extLst>
              <a:ext uri="{FF2B5EF4-FFF2-40B4-BE49-F238E27FC236}">
                <a16:creationId xmlns:a16="http://schemas.microsoft.com/office/drawing/2014/main" id="{4576BE75-3ABA-47FB-BF93-69FD45A061B2}"/>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mn-lt"/>
              <a:ea typeface="Taub Sans" pitchFamily="2" charset="0"/>
            </a:endParaRPr>
          </a:p>
        </p:txBody>
      </p:sp>
      <p:grpSp>
        <p:nvGrpSpPr>
          <p:cNvPr id="16" name="Grupo 15">
            <a:extLst>
              <a:ext uri="{FF2B5EF4-FFF2-40B4-BE49-F238E27FC236}">
                <a16:creationId xmlns:a16="http://schemas.microsoft.com/office/drawing/2014/main" id="{C4457B61-5BF6-B645-BC34-D55D1B83F0F3}"/>
              </a:ext>
            </a:extLst>
          </p:cNvPr>
          <p:cNvGrpSpPr/>
          <p:nvPr userDrawn="1"/>
        </p:nvGrpSpPr>
        <p:grpSpPr>
          <a:xfrm>
            <a:off x="10966571" y="65913"/>
            <a:ext cx="1161571" cy="1197113"/>
            <a:chOff x="2787650" y="1177925"/>
            <a:chExt cx="4800600" cy="4943475"/>
          </a:xfrm>
          <a:solidFill>
            <a:srgbClr val="F2635D"/>
          </a:solidFill>
        </p:grpSpPr>
        <p:sp>
          <p:nvSpPr>
            <p:cNvPr id="21" name="Freeform 1">
              <a:extLst>
                <a:ext uri="{FF2B5EF4-FFF2-40B4-BE49-F238E27FC236}">
                  <a16:creationId xmlns:a16="http://schemas.microsoft.com/office/drawing/2014/main" id="{E426009B-8A1C-3B40-9EE5-BDEA2E9A05D9}"/>
                </a:ext>
              </a:extLst>
            </p:cNvPr>
            <p:cNvSpPr>
              <a:spLocks noChangeArrowheads="1"/>
            </p:cNvSpPr>
            <p:nvPr/>
          </p:nvSpPr>
          <p:spPr bwMode="auto">
            <a:xfrm>
              <a:off x="5902325"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2" name="Freeform 2">
              <a:extLst>
                <a:ext uri="{FF2B5EF4-FFF2-40B4-BE49-F238E27FC236}">
                  <a16:creationId xmlns:a16="http://schemas.microsoft.com/office/drawing/2014/main" id="{F350C292-6DE1-564A-82E1-5EC51FD20AF0}"/>
                </a:ext>
              </a:extLst>
            </p:cNvPr>
            <p:cNvSpPr>
              <a:spLocks noChangeArrowheads="1"/>
            </p:cNvSpPr>
            <p:nvPr/>
          </p:nvSpPr>
          <p:spPr bwMode="auto">
            <a:xfrm>
              <a:off x="5395913" y="3278188"/>
              <a:ext cx="242887" cy="93662"/>
            </a:xfrm>
            <a:custGeom>
              <a:avLst/>
              <a:gdLst>
                <a:gd name="T0" fmla="*/ 0 w 673"/>
                <a:gd name="T1" fmla="*/ 0 h 261"/>
                <a:gd name="T2" fmla="*/ 672 w 673"/>
                <a:gd name="T3" fmla="*/ 0 h 261"/>
                <a:gd name="T4" fmla="*/ 672 w 673"/>
                <a:gd name="T5" fmla="*/ 260 h 261"/>
                <a:gd name="T6" fmla="*/ 0 w 673"/>
                <a:gd name="T7" fmla="*/ 260 h 261"/>
                <a:gd name="T8" fmla="*/ 0 w 673"/>
                <a:gd name="T9" fmla="*/ 0 h 261"/>
              </a:gdLst>
              <a:ahLst/>
              <a:cxnLst>
                <a:cxn ang="0">
                  <a:pos x="T0" y="T1"/>
                </a:cxn>
                <a:cxn ang="0">
                  <a:pos x="T2" y="T3"/>
                </a:cxn>
                <a:cxn ang="0">
                  <a:pos x="T4" y="T5"/>
                </a:cxn>
                <a:cxn ang="0">
                  <a:pos x="T6" y="T7"/>
                </a:cxn>
                <a:cxn ang="0">
                  <a:pos x="T8" y="T9"/>
                </a:cxn>
              </a:cxnLst>
              <a:rect l="0" t="0" r="r" b="b"/>
              <a:pathLst>
                <a:path w="673" h="261">
                  <a:moveTo>
                    <a:pt x="0" y="0"/>
                  </a:moveTo>
                  <a:lnTo>
                    <a:pt x="672" y="0"/>
                  </a:lnTo>
                  <a:lnTo>
                    <a:pt x="672"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3" name="Freeform 3">
              <a:extLst>
                <a:ext uri="{FF2B5EF4-FFF2-40B4-BE49-F238E27FC236}">
                  <a16:creationId xmlns:a16="http://schemas.microsoft.com/office/drawing/2014/main" id="{37FC05BE-5F01-944C-B26A-58C7F51A5E26}"/>
                </a:ext>
              </a:extLst>
            </p:cNvPr>
            <p:cNvSpPr>
              <a:spLocks noChangeArrowheads="1"/>
            </p:cNvSpPr>
            <p:nvPr/>
          </p:nvSpPr>
          <p:spPr bwMode="auto">
            <a:xfrm>
              <a:off x="6027738" y="2630488"/>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4" name="Freeform 4">
              <a:extLst>
                <a:ext uri="{FF2B5EF4-FFF2-40B4-BE49-F238E27FC236}">
                  <a16:creationId xmlns:a16="http://schemas.microsoft.com/office/drawing/2014/main" id="{85AF5CEC-245D-4447-A175-4D9A7D56C026}"/>
                </a:ext>
              </a:extLst>
            </p:cNvPr>
            <p:cNvSpPr>
              <a:spLocks noChangeArrowheads="1"/>
            </p:cNvSpPr>
            <p:nvPr/>
          </p:nvSpPr>
          <p:spPr bwMode="auto">
            <a:xfrm>
              <a:off x="6027738" y="1982788"/>
              <a:ext cx="242887" cy="93662"/>
            </a:xfrm>
            <a:custGeom>
              <a:avLst/>
              <a:gdLst>
                <a:gd name="T0" fmla="*/ 0 w 674"/>
                <a:gd name="T1" fmla="*/ 0 h 262"/>
                <a:gd name="T2" fmla="*/ 673 w 674"/>
                <a:gd name="T3" fmla="*/ 0 h 262"/>
                <a:gd name="T4" fmla="*/ 673 w 674"/>
                <a:gd name="T5" fmla="*/ 261 h 262"/>
                <a:gd name="T6" fmla="*/ 0 w 674"/>
                <a:gd name="T7" fmla="*/ 261 h 262"/>
                <a:gd name="T8" fmla="*/ 0 w 674"/>
                <a:gd name="T9" fmla="*/ 0 h 262"/>
              </a:gdLst>
              <a:ahLst/>
              <a:cxnLst>
                <a:cxn ang="0">
                  <a:pos x="T0" y="T1"/>
                </a:cxn>
                <a:cxn ang="0">
                  <a:pos x="T2" y="T3"/>
                </a:cxn>
                <a:cxn ang="0">
                  <a:pos x="T4" y="T5"/>
                </a:cxn>
                <a:cxn ang="0">
                  <a:pos x="T6" y="T7"/>
                </a:cxn>
                <a:cxn ang="0">
                  <a:pos x="T8" y="T9"/>
                </a:cxn>
              </a:cxnLst>
              <a:rect l="0" t="0" r="r" b="b"/>
              <a:pathLst>
                <a:path w="674" h="262">
                  <a:moveTo>
                    <a:pt x="0" y="0"/>
                  </a:moveTo>
                  <a:lnTo>
                    <a:pt x="673" y="0"/>
                  </a:lnTo>
                  <a:lnTo>
                    <a:pt x="673" y="261"/>
                  </a:lnTo>
                  <a:lnTo>
                    <a:pt x="0" y="261"/>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5" name="Freeform 5">
              <a:extLst>
                <a:ext uri="{FF2B5EF4-FFF2-40B4-BE49-F238E27FC236}">
                  <a16:creationId xmlns:a16="http://schemas.microsoft.com/office/drawing/2014/main" id="{FB2770AC-6559-CF49-80F6-32CB02F10B0C}"/>
                </a:ext>
              </a:extLst>
            </p:cNvPr>
            <p:cNvSpPr>
              <a:spLocks noChangeArrowheads="1"/>
            </p:cNvSpPr>
            <p:nvPr/>
          </p:nvSpPr>
          <p:spPr bwMode="auto">
            <a:xfrm>
              <a:off x="6027738" y="5199063"/>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6" name="Freeform 6">
              <a:extLst>
                <a:ext uri="{FF2B5EF4-FFF2-40B4-BE49-F238E27FC236}">
                  <a16:creationId xmlns:a16="http://schemas.microsoft.com/office/drawing/2014/main" id="{A7E72527-9449-5848-B71F-FF9B7B2A57F2}"/>
                </a:ext>
              </a:extLst>
            </p:cNvPr>
            <p:cNvSpPr>
              <a:spLocks noChangeArrowheads="1"/>
            </p:cNvSpPr>
            <p:nvPr/>
          </p:nvSpPr>
          <p:spPr bwMode="auto">
            <a:xfrm>
              <a:off x="6027738" y="4559300"/>
              <a:ext cx="242887" cy="101600"/>
            </a:xfrm>
            <a:custGeom>
              <a:avLst/>
              <a:gdLst>
                <a:gd name="T0" fmla="*/ 0 w 674"/>
                <a:gd name="T1" fmla="*/ 0 h 283"/>
                <a:gd name="T2" fmla="*/ 673 w 674"/>
                <a:gd name="T3" fmla="*/ 0 h 283"/>
                <a:gd name="T4" fmla="*/ 673 w 674"/>
                <a:gd name="T5" fmla="*/ 282 h 283"/>
                <a:gd name="T6" fmla="*/ 0 w 674"/>
                <a:gd name="T7" fmla="*/ 282 h 283"/>
                <a:gd name="T8" fmla="*/ 0 w 674"/>
                <a:gd name="T9" fmla="*/ 0 h 283"/>
              </a:gdLst>
              <a:ahLst/>
              <a:cxnLst>
                <a:cxn ang="0">
                  <a:pos x="T0" y="T1"/>
                </a:cxn>
                <a:cxn ang="0">
                  <a:pos x="T2" y="T3"/>
                </a:cxn>
                <a:cxn ang="0">
                  <a:pos x="T4" y="T5"/>
                </a:cxn>
                <a:cxn ang="0">
                  <a:pos x="T6" y="T7"/>
                </a:cxn>
                <a:cxn ang="0">
                  <a:pos x="T8" y="T9"/>
                </a:cxn>
              </a:cxnLst>
              <a:rect l="0" t="0" r="r" b="b"/>
              <a:pathLst>
                <a:path w="674" h="283">
                  <a:moveTo>
                    <a:pt x="0" y="0"/>
                  </a:moveTo>
                  <a:lnTo>
                    <a:pt x="673" y="0"/>
                  </a:lnTo>
                  <a:lnTo>
                    <a:pt x="673"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7" name="Freeform 7">
              <a:extLst>
                <a:ext uri="{FF2B5EF4-FFF2-40B4-BE49-F238E27FC236}">
                  <a16:creationId xmlns:a16="http://schemas.microsoft.com/office/drawing/2014/main" id="{18168B0D-181B-2A49-9467-C269EFA165C6}"/>
                </a:ext>
              </a:extLst>
            </p:cNvPr>
            <p:cNvSpPr>
              <a:spLocks noChangeArrowheads="1"/>
            </p:cNvSpPr>
            <p:nvPr/>
          </p:nvSpPr>
          <p:spPr bwMode="auto">
            <a:xfrm>
              <a:off x="5902325"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8" name="Freeform 8">
              <a:extLst>
                <a:ext uri="{FF2B5EF4-FFF2-40B4-BE49-F238E27FC236}">
                  <a16:creationId xmlns:a16="http://schemas.microsoft.com/office/drawing/2014/main" id="{A9FB6F25-B5FA-C54F-ADCE-BF6D795BD13A}"/>
                </a:ext>
              </a:extLst>
            </p:cNvPr>
            <p:cNvSpPr>
              <a:spLocks noChangeArrowheads="1"/>
            </p:cNvSpPr>
            <p:nvPr/>
          </p:nvSpPr>
          <p:spPr bwMode="auto">
            <a:xfrm>
              <a:off x="6565900" y="3278188"/>
              <a:ext cx="484188" cy="93662"/>
            </a:xfrm>
            <a:custGeom>
              <a:avLst/>
              <a:gdLst>
                <a:gd name="T0" fmla="*/ 0 w 1346"/>
                <a:gd name="T1" fmla="*/ 0 h 261"/>
                <a:gd name="T2" fmla="*/ 1345 w 1346"/>
                <a:gd name="T3" fmla="*/ 0 h 261"/>
                <a:gd name="T4" fmla="*/ 1345 w 1346"/>
                <a:gd name="T5" fmla="*/ 260 h 261"/>
                <a:gd name="T6" fmla="*/ 0 w 1346"/>
                <a:gd name="T7" fmla="*/ 260 h 261"/>
                <a:gd name="T8" fmla="*/ 0 w 1346"/>
                <a:gd name="T9" fmla="*/ 0 h 261"/>
              </a:gdLst>
              <a:ahLst/>
              <a:cxnLst>
                <a:cxn ang="0">
                  <a:pos x="T0" y="T1"/>
                </a:cxn>
                <a:cxn ang="0">
                  <a:pos x="T2" y="T3"/>
                </a:cxn>
                <a:cxn ang="0">
                  <a:pos x="T4" y="T5"/>
                </a:cxn>
                <a:cxn ang="0">
                  <a:pos x="T6" y="T7"/>
                </a:cxn>
                <a:cxn ang="0">
                  <a:pos x="T8" y="T9"/>
                </a:cxn>
              </a:cxnLst>
              <a:rect l="0" t="0" r="r" b="b"/>
              <a:pathLst>
                <a:path w="1346" h="261">
                  <a:moveTo>
                    <a:pt x="0" y="0"/>
                  </a:moveTo>
                  <a:lnTo>
                    <a:pt x="1345" y="0"/>
                  </a:lnTo>
                  <a:lnTo>
                    <a:pt x="1345" y="260"/>
                  </a:lnTo>
                  <a:lnTo>
                    <a:pt x="0" y="26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29" name="Freeform 9">
              <a:extLst>
                <a:ext uri="{FF2B5EF4-FFF2-40B4-BE49-F238E27FC236}">
                  <a16:creationId xmlns:a16="http://schemas.microsoft.com/office/drawing/2014/main" id="{BBB31D05-4D58-4344-BD72-7D792557E383}"/>
                </a:ext>
              </a:extLst>
            </p:cNvPr>
            <p:cNvSpPr>
              <a:spLocks noChangeArrowheads="1"/>
            </p:cNvSpPr>
            <p:nvPr/>
          </p:nvSpPr>
          <p:spPr bwMode="auto">
            <a:xfrm>
              <a:off x="6565900" y="3919538"/>
              <a:ext cx="484188" cy="101600"/>
            </a:xfrm>
            <a:custGeom>
              <a:avLst/>
              <a:gdLst>
                <a:gd name="T0" fmla="*/ 0 w 1346"/>
                <a:gd name="T1" fmla="*/ 0 h 283"/>
                <a:gd name="T2" fmla="*/ 1345 w 1346"/>
                <a:gd name="T3" fmla="*/ 0 h 283"/>
                <a:gd name="T4" fmla="*/ 1345 w 1346"/>
                <a:gd name="T5" fmla="*/ 282 h 283"/>
                <a:gd name="T6" fmla="*/ 0 w 1346"/>
                <a:gd name="T7" fmla="*/ 282 h 283"/>
                <a:gd name="T8" fmla="*/ 0 w 1346"/>
                <a:gd name="T9" fmla="*/ 0 h 283"/>
              </a:gdLst>
              <a:ahLst/>
              <a:cxnLst>
                <a:cxn ang="0">
                  <a:pos x="T0" y="T1"/>
                </a:cxn>
                <a:cxn ang="0">
                  <a:pos x="T2" y="T3"/>
                </a:cxn>
                <a:cxn ang="0">
                  <a:pos x="T4" y="T5"/>
                </a:cxn>
                <a:cxn ang="0">
                  <a:pos x="T6" y="T7"/>
                </a:cxn>
                <a:cxn ang="0">
                  <a:pos x="T8" y="T9"/>
                </a:cxn>
              </a:cxnLst>
              <a:rect l="0" t="0" r="r" b="b"/>
              <a:pathLst>
                <a:path w="1346" h="283">
                  <a:moveTo>
                    <a:pt x="0" y="0"/>
                  </a:moveTo>
                  <a:lnTo>
                    <a:pt x="1345" y="0"/>
                  </a:lnTo>
                  <a:lnTo>
                    <a:pt x="1345"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0" name="Freeform 10">
              <a:extLst>
                <a:ext uri="{FF2B5EF4-FFF2-40B4-BE49-F238E27FC236}">
                  <a16:creationId xmlns:a16="http://schemas.microsoft.com/office/drawing/2014/main" id="{E7C13EE8-17AC-644F-9E66-AED4A52312BD}"/>
                </a:ext>
              </a:extLst>
            </p:cNvPr>
            <p:cNvSpPr>
              <a:spLocks noChangeArrowheads="1"/>
            </p:cNvSpPr>
            <p:nvPr/>
          </p:nvSpPr>
          <p:spPr bwMode="auto">
            <a:xfrm>
              <a:off x="5395913" y="3919538"/>
              <a:ext cx="242887" cy="101600"/>
            </a:xfrm>
            <a:custGeom>
              <a:avLst/>
              <a:gdLst>
                <a:gd name="T0" fmla="*/ 0 w 673"/>
                <a:gd name="T1" fmla="*/ 0 h 283"/>
                <a:gd name="T2" fmla="*/ 672 w 673"/>
                <a:gd name="T3" fmla="*/ 0 h 283"/>
                <a:gd name="T4" fmla="*/ 672 w 673"/>
                <a:gd name="T5" fmla="*/ 282 h 283"/>
                <a:gd name="T6" fmla="*/ 0 w 673"/>
                <a:gd name="T7" fmla="*/ 282 h 283"/>
                <a:gd name="T8" fmla="*/ 0 w 673"/>
                <a:gd name="T9" fmla="*/ 0 h 283"/>
              </a:gdLst>
              <a:ahLst/>
              <a:cxnLst>
                <a:cxn ang="0">
                  <a:pos x="T0" y="T1"/>
                </a:cxn>
                <a:cxn ang="0">
                  <a:pos x="T2" y="T3"/>
                </a:cxn>
                <a:cxn ang="0">
                  <a:pos x="T4" y="T5"/>
                </a:cxn>
                <a:cxn ang="0">
                  <a:pos x="T6" y="T7"/>
                </a:cxn>
                <a:cxn ang="0">
                  <a:pos x="T8" y="T9"/>
                </a:cxn>
              </a:cxnLst>
              <a:rect l="0" t="0" r="r" b="b"/>
              <a:pathLst>
                <a:path w="673" h="283">
                  <a:moveTo>
                    <a:pt x="0" y="0"/>
                  </a:moveTo>
                  <a:lnTo>
                    <a:pt x="672" y="0"/>
                  </a:lnTo>
                  <a:lnTo>
                    <a:pt x="672" y="282"/>
                  </a:lnTo>
                  <a:lnTo>
                    <a:pt x="0" y="282"/>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1" name="Freeform 11">
              <a:extLst>
                <a:ext uri="{FF2B5EF4-FFF2-40B4-BE49-F238E27FC236}">
                  <a16:creationId xmlns:a16="http://schemas.microsoft.com/office/drawing/2014/main" id="{B6BA143D-EAFD-8D4A-BC98-6B352AD15913}"/>
                </a:ext>
              </a:extLst>
            </p:cNvPr>
            <p:cNvSpPr>
              <a:spLocks noChangeArrowheads="1"/>
            </p:cNvSpPr>
            <p:nvPr/>
          </p:nvSpPr>
          <p:spPr bwMode="auto">
            <a:xfrm>
              <a:off x="4818063"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2" name="Freeform 12">
              <a:extLst>
                <a:ext uri="{FF2B5EF4-FFF2-40B4-BE49-F238E27FC236}">
                  <a16:creationId xmlns:a16="http://schemas.microsoft.com/office/drawing/2014/main" id="{C407ADAC-3318-B849-BE2E-A9FE5C3771F7}"/>
                </a:ext>
              </a:extLst>
            </p:cNvPr>
            <p:cNvSpPr>
              <a:spLocks noChangeArrowheads="1"/>
            </p:cNvSpPr>
            <p:nvPr/>
          </p:nvSpPr>
          <p:spPr bwMode="auto">
            <a:xfrm>
              <a:off x="4818063" y="1982788"/>
              <a:ext cx="101600" cy="93662"/>
            </a:xfrm>
            <a:custGeom>
              <a:avLst/>
              <a:gdLst>
                <a:gd name="T0" fmla="*/ 282 w 283"/>
                <a:gd name="T1" fmla="*/ 261 h 262"/>
                <a:gd name="T2" fmla="*/ 0 w 283"/>
                <a:gd name="T3" fmla="*/ 261 h 262"/>
                <a:gd name="T4" fmla="*/ 0 w 283"/>
                <a:gd name="T5" fmla="*/ 0 h 262"/>
                <a:gd name="T6" fmla="*/ 282 w 283"/>
                <a:gd name="T7" fmla="*/ 0 h 262"/>
                <a:gd name="T8" fmla="*/ 282 w 283"/>
                <a:gd name="T9" fmla="*/ 261 h 262"/>
              </a:gdLst>
              <a:ahLst/>
              <a:cxnLst>
                <a:cxn ang="0">
                  <a:pos x="T0" y="T1"/>
                </a:cxn>
                <a:cxn ang="0">
                  <a:pos x="T2" y="T3"/>
                </a:cxn>
                <a:cxn ang="0">
                  <a:pos x="T4" y="T5"/>
                </a:cxn>
                <a:cxn ang="0">
                  <a:pos x="T6" y="T7"/>
                </a:cxn>
                <a:cxn ang="0">
                  <a:pos x="T8" y="T9"/>
                </a:cxn>
              </a:cxnLst>
              <a:rect l="0" t="0" r="r" b="b"/>
              <a:pathLst>
                <a:path w="283" h="262">
                  <a:moveTo>
                    <a:pt x="282" y="261"/>
                  </a:moveTo>
                  <a:lnTo>
                    <a:pt x="0" y="261"/>
                  </a:lnTo>
                  <a:lnTo>
                    <a:pt x="0" y="0"/>
                  </a:lnTo>
                  <a:lnTo>
                    <a:pt x="282" y="0"/>
                  </a:lnTo>
                  <a:lnTo>
                    <a:pt x="282"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3" name="Freeform 13">
              <a:extLst>
                <a:ext uri="{FF2B5EF4-FFF2-40B4-BE49-F238E27FC236}">
                  <a16:creationId xmlns:a16="http://schemas.microsoft.com/office/drawing/2014/main" id="{0550EA87-57D5-B74F-AC2B-6EED4618C193}"/>
                </a:ext>
              </a:extLst>
            </p:cNvPr>
            <p:cNvSpPr>
              <a:spLocks noChangeArrowheads="1"/>
            </p:cNvSpPr>
            <p:nvPr/>
          </p:nvSpPr>
          <p:spPr bwMode="auto">
            <a:xfrm>
              <a:off x="5465763" y="1343025"/>
              <a:ext cx="93662" cy="93663"/>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4" name="Freeform 14">
              <a:extLst>
                <a:ext uri="{FF2B5EF4-FFF2-40B4-BE49-F238E27FC236}">
                  <a16:creationId xmlns:a16="http://schemas.microsoft.com/office/drawing/2014/main" id="{8914EF74-A053-0747-AEE3-CC0747876528}"/>
                </a:ext>
              </a:extLst>
            </p:cNvPr>
            <p:cNvSpPr>
              <a:spLocks noChangeArrowheads="1"/>
            </p:cNvSpPr>
            <p:nvPr/>
          </p:nvSpPr>
          <p:spPr bwMode="auto">
            <a:xfrm>
              <a:off x="5465763" y="1982788"/>
              <a:ext cx="93662" cy="93662"/>
            </a:xfrm>
            <a:custGeom>
              <a:avLst/>
              <a:gdLst>
                <a:gd name="T0" fmla="*/ 260 w 261"/>
                <a:gd name="T1" fmla="*/ 261 h 262"/>
                <a:gd name="T2" fmla="*/ 0 w 261"/>
                <a:gd name="T3" fmla="*/ 261 h 262"/>
                <a:gd name="T4" fmla="*/ 0 w 261"/>
                <a:gd name="T5" fmla="*/ 0 h 262"/>
                <a:gd name="T6" fmla="*/ 260 w 261"/>
                <a:gd name="T7" fmla="*/ 0 h 262"/>
                <a:gd name="T8" fmla="*/ 260 w 261"/>
                <a:gd name="T9" fmla="*/ 261 h 262"/>
              </a:gdLst>
              <a:ahLst/>
              <a:cxnLst>
                <a:cxn ang="0">
                  <a:pos x="T0" y="T1"/>
                </a:cxn>
                <a:cxn ang="0">
                  <a:pos x="T2" y="T3"/>
                </a:cxn>
                <a:cxn ang="0">
                  <a:pos x="T4" y="T5"/>
                </a:cxn>
                <a:cxn ang="0">
                  <a:pos x="T6" y="T7"/>
                </a:cxn>
                <a:cxn ang="0">
                  <a:pos x="T8" y="T9"/>
                </a:cxn>
              </a:cxnLst>
              <a:rect l="0" t="0" r="r" b="b"/>
              <a:pathLst>
                <a:path w="261" h="262">
                  <a:moveTo>
                    <a:pt x="260" y="261"/>
                  </a:moveTo>
                  <a:lnTo>
                    <a:pt x="0" y="261"/>
                  </a:lnTo>
                  <a:lnTo>
                    <a:pt x="0" y="0"/>
                  </a:lnTo>
                  <a:lnTo>
                    <a:pt x="260" y="0"/>
                  </a:lnTo>
                  <a:lnTo>
                    <a:pt x="260" y="26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5" name="Freeform 15">
              <a:extLst>
                <a:ext uri="{FF2B5EF4-FFF2-40B4-BE49-F238E27FC236}">
                  <a16:creationId xmlns:a16="http://schemas.microsoft.com/office/drawing/2014/main" id="{4A6B06AC-8474-0F42-82CF-4643EFB59840}"/>
                </a:ext>
              </a:extLst>
            </p:cNvPr>
            <p:cNvSpPr>
              <a:spLocks noChangeArrowheads="1"/>
            </p:cNvSpPr>
            <p:nvPr/>
          </p:nvSpPr>
          <p:spPr bwMode="auto">
            <a:xfrm>
              <a:off x="546576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6" name="Freeform 16">
              <a:extLst>
                <a:ext uri="{FF2B5EF4-FFF2-40B4-BE49-F238E27FC236}">
                  <a16:creationId xmlns:a16="http://schemas.microsoft.com/office/drawing/2014/main" id="{7AD63BB4-BD4A-284D-B49F-B30AC5E6FA57}"/>
                </a:ext>
              </a:extLst>
            </p:cNvPr>
            <p:cNvSpPr>
              <a:spLocks noChangeArrowheads="1"/>
            </p:cNvSpPr>
            <p:nvPr/>
          </p:nvSpPr>
          <p:spPr bwMode="auto">
            <a:xfrm>
              <a:off x="546576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7" name="Freeform 17">
              <a:extLst>
                <a:ext uri="{FF2B5EF4-FFF2-40B4-BE49-F238E27FC236}">
                  <a16:creationId xmlns:a16="http://schemas.microsoft.com/office/drawing/2014/main" id="{4F7C2412-E93A-8645-A05D-9E15DB2CB900}"/>
                </a:ext>
              </a:extLst>
            </p:cNvPr>
            <p:cNvSpPr>
              <a:spLocks noChangeArrowheads="1"/>
            </p:cNvSpPr>
            <p:nvPr/>
          </p:nvSpPr>
          <p:spPr bwMode="auto">
            <a:xfrm>
              <a:off x="5465763" y="5199063"/>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8" name="Freeform 18">
              <a:extLst>
                <a:ext uri="{FF2B5EF4-FFF2-40B4-BE49-F238E27FC236}">
                  <a16:creationId xmlns:a16="http://schemas.microsoft.com/office/drawing/2014/main" id="{39AB7975-AAF9-DF41-882A-0E855416EF9B}"/>
                </a:ext>
              </a:extLst>
            </p:cNvPr>
            <p:cNvSpPr>
              <a:spLocks noChangeArrowheads="1"/>
            </p:cNvSpPr>
            <p:nvPr/>
          </p:nvSpPr>
          <p:spPr bwMode="auto">
            <a:xfrm>
              <a:off x="5465763" y="5854700"/>
              <a:ext cx="93662" cy="101600"/>
            </a:xfrm>
            <a:custGeom>
              <a:avLst/>
              <a:gdLst>
                <a:gd name="T0" fmla="*/ 260 w 261"/>
                <a:gd name="T1" fmla="*/ 283 h 284"/>
                <a:gd name="T2" fmla="*/ 0 w 261"/>
                <a:gd name="T3" fmla="*/ 283 h 284"/>
                <a:gd name="T4" fmla="*/ 0 w 261"/>
                <a:gd name="T5" fmla="*/ 0 h 284"/>
                <a:gd name="T6" fmla="*/ 260 w 261"/>
                <a:gd name="T7" fmla="*/ 0 h 284"/>
                <a:gd name="T8" fmla="*/ 260 w 261"/>
                <a:gd name="T9" fmla="*/ 283 h 284"/>
              </a:gdLst>
              <a:ahLst/>
              <a:cxnLst>
                <a:cxn ang="0">
                  <a:pos x="T0" y="T1"/>
                </a:cxn>
                <a:cxn ang="0">
                  <a:pos x="T2" y="T3"/>
                </a:cxn>
                <a:cxn ang="0">
                  <a:pos x="T4" y="T5"/>
                </a:cxn>
                <a:cxn ang="0">
                  <a:pos x="T6" y="T7"/>
                </a:cxn>
                <a:cxn ang="0">
                  <a:pos x="T8" y="T9"/>
                </a:cxn>
              </a:cxnLst>
              <a:rect l="0" t="0" r="r" b="b"/>
              <a:pathLst>
                <a:path w="261" h="284">
                  <a:moveTo>
                    <a:pt x="260" y="283"/>
                  </a:moveTo>
                  <a:lnTo>
                    <a:pt x="0" y="283"/>
                  </a:lnTo>
                  <a:lnTo>
                    <a:pt x="0" y="0"/>
                  </a:lnTo>
                  <a:lnTo>
                    <a:pt x="260" y="0"/>
                  </a:lnTo>
                  <a:lnTo>
                    <a:pt x="260"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39" name="Freeform 19">
              <a:extLst>
                <a:ext uri="{FF2B5EF4-FFF2-40B4-BE49-F238E27FC236}">
                  <a16:creationId xmlns:a16="http://schemas.microsoft.com/office/drawing/2014/main" id="{08E778AF-2579-0547-95D0-9F96BB865603}"/>
                </a:ext>
              </a:extLst>
            </p:cNvPr>
            <p:cNvSpPr>
              <a:spLocks noChangeArrowheads="1"/>
            </p:cNvSpPr>
            <p:nvPr/>
          </p:nvSpPr>
          <p:spPr bwMode="auto">
            <a:xfrm>
              <a:off x="4818063" y="263048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0" name="Freeform 20">
              <a:extLst>
                <a:ext uri="{FF2B5EF4-FFF2-40B4-BE49-F238E27FC236}">
                  <a16:creationId xmlns:a16="http://schemas.microsoft.com/office/drawing/2014/main" id="{9E9D4188-59C5-1645-AEB2-7BF8ECC754EC}"/>
                </a:ext>
              </a:extLst>
            </p:cNvPr>
            <p:cNvSpPr>
              <a:spLocks noChangeArrowheads="1"/>
            </p:cNvSpPr>
            <p:nvPr/>
          </p:nvSpPr>
          <p:spPr bwMode="auto">
            <a:xfrm>
              <a:off x="6097588" y="1343025"/>
              <a:ext cx="101600" cy="93663"/>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1" name="Freeform 21">
              <a:extLst>
                <a:ext uri="{FF2B5EF4-FFF2-40B4-BE49-F238E27FC236}">
                  <a16:creationId xmlns:a16="http://schemas.microsoft.com/office/drawing/2014/main" id="{A5DDDA71-13D2-CA4B-9D54-EC2F962B9604}"/>
                </a:ext>
              </a:extLst>
            </p:cNvPr>
            <p:cNvSpPr>
              <a:spLocks noChangeArrowheads="1"/>
            </p:cNvSpPr>
            <p:nvPr/>
          </p:nvSpPr>
          <p:spPr bwMode="auto">
            <a:xfrm>
              <a:off x="6097588"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2" name="Freeform 22">
              <a:extLst>
                <a:ext uri="{FF2B5EF4-FFF2-40B4-BE49-F238E27FC236}">
                  <a16:creationId xmlns:a16="http://schemas.microsoft.com/office/drawing/2014/main" id="{D121B767-1676-CB49-A35E-329268E934F8}"/>
                </a:ext>
              </a:extLst>
            </p:cNvPr>
            <p:cNvSpPr>
              <a:spLocks noChangeArrowheads="1"/>
            </p:cNvSpPr>
            <p:nvPr/>
          </p:nvSpPr>
          <p:spPr bwMode="auto">
            <a:xfrm>
              <a:off x="4818063" y="3278188"/>
              <a:ext cx="101600" cy="93662"/>
            </a:xfrm>
            <a:custGeom>
              <a:avLst/>
              <a:gdLst>
                <a:gd name="T0" fmla="*/ 282 w 283"/>
                <a:gd name="T1" fmla="*/ 260 h 261"/>
                <a:gd name="T2" fmla="*/ 0 w 283"/>
                <a:gd name="T3" fmla="*/ 260 h 261"/>
                <a:gd name="T4" fmla="*/ 0 w 283"/>
                <a:gd name="T5" fmla="*/ 0 h 261"/>
                <a:gd name="T6" fmla="*/ 282 w 283"/>
                <a:gd name="T7" fmla="*/ 0 h 261"/>
                <a:gd name="T8" fmla="*/ 282 w 283"/>
                <a:gd name="T9" fmla="*/ 260 h 261"/>
              </a:gdLst>
              <a:ahLst/>
              <a:cxnLst>
                <a:cxn ang="0">
                  <a:pos x="T0" y="T1"/>
                </a:cxn>
                <a:cxn ang="0">
                  <a:pos x="T2" y="T3"/>
                </a:cxn>
                <a:cxn ang="0">
                  <a:pos x="T4" y="T5"/>
                </a:cxn>
                <a:cxn ang="0">
                  <a:pos x="T6" y="T7"/>
                </a:cxn>
                <a:cxn ang="0">
                  <a:pos x="T8" y="T9"/>
                </a:cxn>
              </a:cxnLst>
              <a:rect l="0" t="0" r="r" b="b"/>
              <a:pathLst>
                <a:path w="283" h="261">
                  <a:moveTo>
                    <a:pt x="282" y="260"/>
                  </a:moveTo>
                  <a:lnTo>
                    <a:pt x="0" y="260"/>
                  </a:lnTo>
                  <a:lnTo>
                    <a:pt x="0" y="0"/>
                  </a:lnTo>
                  <a:lnTo>
                    <a:pt x="282" y="0"/>
                  </a:lnTo>
                  <a:lnTo>
                    <a:pt x="282"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3" name="Freeform 23">
              <a:extLst>
                <a:ext uri="{FF2B5EF4-FFF2-40B4-BE49-F238E27FC236}">
                  <a16:creationId xmlns:a16="http://schemas.microsoft.com/office/drawing/2014/main" id="{7D52FDC2-E7AA-1E40-956B-C2F22DE2D735}"/>
                </a:ext>
              </a:extLst>
            </p:cNvPr>
            <p:cNvSpPr>
              <a:spLocks noChangeArrowheads="1"/>
            </p:cNvSpPr>
            <p:nvPr/>
          </p:nvSpPr>
          <p:spPr bwMode="auto">
            <a:xfrm>
              <a:off x="4818063" y="3919538"/>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4" name="Freeform 24">
              <a:extLst>
                <a:ext uri="{FF2B5EF4-FFF2-40B4-BE49-F238E27FC236}">
                  <a16:creationId xmlns:a16="http://schemas.microsoft.com/office/drawing/2014/main" id="{EDF7F645-7932-BF4E-BA66-3507E1ECEDCB}"/>
                </a:ext>
              </a:extLst>
            </p:cNvPr>
            <p:cNvSpPr>
              <a:spLocks noChangeArrowheads="1"/>
            </p:cNvSpPr>
            <p:nvPr/>
          </p:nvSpPr>
          <p:spPr bwMode="auto">
            <a:xfrm>
              <a:off x="4818063" y="4559300"/>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5" name="Freeform 25">
              <a:extLst>
                <a:ext uri="{FF2B5EF4-FFF2-40B4-BE49-F238E27FC236}">
                  <a16:creationId xmlns:a16="http://schemas.microsoft.com/office/drawing/2014/main" id="{077234FE-484F-9C4C-A173-EFAB84E8CE51}"/>
                </a:ext>
              </a:extLst>
            </p:cNvPr>
            <p:cNvSpPr>
              <a:spLocks noChangeArrowheads="1"/>
            </p:cNvSpPr>
            <p:nvPr/>
          </p:nvSpPr>
          <p:spPr bwMode="auto">
            <a:xfrm>
              <a:off x="4176713" y="263048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6" name="Freeform 26">
              <a:extLst>
                <a:ext uri="{FF2B5EF4-FFF2-40B4-BE49-F238E27FC236}">
                  <a16:creationId xmlns:a16="http://schemas.microsoft.com/office/drawing/2014/main" id="{E417AE5D-6C8D-7349-9C8C-3441532267C4}"/>
                </a:ext>
              </a:extLst>
            </p:cNvPr>
            <p:cNvSpPr>
              <a:spLocks noChangeArrowheads="1"/>
            </p:cNvSpPr>
            <p:nvPr/>
          </p:nvSpPr>
          <p:spPr bwMode="auto">
            <a:xfrm>
              <a:off x="4176713" y="3278188"/>
              <a:ext cx="93662" cy="93662"/>
            </a:xfrm>
            <a:custGeom>
              <a:avLst/>
              <a:gdLst>
                <a:gd name="T0" fmla="*/ 260 w 261"/>
                <a:gd name="T1" fmla="*/ 260 h 261"/>
                <a:gd name="T2" fmla="*/ 0 w 261"/>
                <a:gd name="T3" fmla="*/ 260 h 261"/>
                <a:gd name="T4" fmla="*/ 0 w 261"/>
                <a:gd name="T5" fmla="*/ 0 h 261"/>
                <a:gd name="T6" fmla="*/ 260 w 261"/>
                <a:gd name="T7" fmla="*/ 0 h 261"/>
                <a:gd name="T8" fmla="*/ 260 w 261"/>
                <a:gd name="T9" fmla="*/ 260 h 261"/>
              </a:gdLst>
              <a:ahLst/>
              <a:cxnLst>
                <a:cxn ang="0">
                  <a:pos x="T0" y="T1"/>
                </a:cxn>
                <a:cxn ang="0">
                  <a:pos x="T2" y="T3"/>
                </a:cxn>
                <a:cxn ang="0">
                  <a:pos x="T4" y="T5"/>
                </a:cxn>
                <a:cxn ang="0">
                  <a:pos x="T6" y="T7"/>
                </a:cxn>
                <a:cxn ang="0">
                  <a:pos x="T8" y="T9"/>
                </a:cxn>
              </a:cxnLst>
              <a:rect l="0" t="0" r="r" b="b"/>
              <a:pathLst>
                <a:path w="261" h="261">
                  <a:moveTo>
                    <a:pt x="260" y="260"/>
                  </a:moveTo>
                  <a:lnTo>
                    <a:pt x="0" y="260"/>
                  </a:lnTo>
                  <a:lnTo>
                    <a:pt x="0" y="0"/>
                  </a:lnTo>
                  <a:lnTo>
                    <a:pt x="260" y="0"/>
                  </a:lnTo>
                  <a:lnTo>
                    <a:pt x="260"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7" name="Freeform 27">
              <a:extLst>
                <a:ext uri="{FF2B5EF4-FFF2-40B4-BE49-F238E27FC236}">
                  <a16:creationId xmlns:a16="http://schemas.microsoft.com/office/drawing/2014/main" id="{AFD85772-279D-4142-83BD-BAB8D0F11707}"/>
                </a:ext>
              </a:extLst>
            </p:cNvPr>
            <p:cNvSpPr>
              <a:spLocks noChangeArrowheads="1"/>
            </p:cNvSpPr>
            <p:nvPr/>
          </p:nvSpPr>
          <p:spPr bwMode="auto">
            <a:xfrm>
              <a:off x="4176713" y="3919538"/>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8" name="Freeform 28">
              <a:extLst>
                <a:ext uri="{FF2B5EF4-FFF2-40B4-BE49-F238E27FC236}">
                  <a16:creationId xmlns:a16="http://schemas.microsoft.com/office/drawing/2014/main" id="{EF6250DA-2EA4-D44D-92A7-88FE8516440E}"/>
                </a:ext>
              </a:extLst>
            </p:cNvPr>
            <p:cNvSpPr>
              <a:spLocks noChangeArrowheads="1"/>
            </p:cNvSpPr>
            <p:nvPr/>
          </p:nvSpPr>
          <p:spPr bwMode="auto">
            <a:xfrm>
              <a:off x="3529013" y="3278188"/>
              <a:ext cx="93662" cy="93662"/>
            </a:xfrm>
            <a:custGeom>
              <a:avLst/>
              <a:gdLst>
                <a:gd name="T0" fmla="*/ 261 w 262"/>
                <a:gd name="T1" fmla="*/ 260 h 261"/>
                <a:gd name="T2" fmla="*/ 0 w 262"/>
                <a:gd name="T3" fmla="*/ 260 h 261"/>
                <a:gd name="T4" fmla="*/ 0 w 262"/>
                <a:gd name="T5" fmla="*/ 0 h 261"/>
                <a:gd name="T6" fmla="*/ 261 w 262"/>
                <a:gd name="T7" fmla="*/ 0 h 261"/>
                <a:gd name="T8" fmla="*/ 261 w 262"/>
                <a:gd name="T9" fmla="*/ 260 h 261"/>
              </a:gdLst>
              <a:ahLst/>
              <a:cxnLst>
                <a:cxn ang="0">
                  <a:pos x="T0" y="T1"/>
                </a:cxn>
                <a:cxn ang="0">
                  <a:pos x="T2" y="T3"/>
                </a:cxn>
                <a:cxn ang="0">
                  <a:pos x="T4" y="T5"/>
                </a:cxn>
                <a:cxn ang="0">
                  <a:pos x="T6" y="T7"/>
                </a:cxn>
                <a:cxn ang="0">
                  <a:pos x="T8" y="T9"/>
                </a:cxn>
              </a:cxnLst>
              <a:rect l="0" t="0" r="r" b="b"/>
              <a:pathLst>
                <a:path w="262" h="261">
                  <a:moveTo>
                    <a:pt x="261" y="260"/>
                  </a:moveTo>
                  <a:lnTo>
                    <a:pt x="0" y="260"/>
                  </a:lnTo>
                  <a:lnTo>
                    <a:pt x="0" y="0"/>
                  </a:lnTo>
                  <a:lnTo>
                    <a:pt x="261" y="0"/>
                  </a:lnTo>
                  <a:lnTo>
                    <a:pt x="261" y="26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49" name="Freeform 29">
              <a:extLst>
                <a:ext uri="{FF2B5EF4-FFF2-40B4-BE49-F238E27FC236}">
                  <a16:creationId xmlns:a16="http://schemas.microsoft.com/office/drawing/2014/main" id="{5BED9875-3C89-6547-B394-0A8B89A16618}"/>
                </a:ext>
              </a:extLst>
            </p:cNvPr>
            <p:cNvSpPr>
              <a:spLocks noChangeArrowheads="1"/>
            </p:cNvSpPr>
            <p:nvPr/>
          </p:nvSpPr>
          <p:spPr bwMode="auto">
            <a:xfrm>
              <a:off x="3529013" y="3919538"/>
              <a:ext cx="93662" cy="101600"/>
            </a:xfrm>
            <a:custGeom>
              <a:avLst/>
              <a:gdLst>
                <a:gd name="T0" fmla="*/ 261 w 262"/>
                <a:gd name="T1" fmla="*/ 282 h 283"/>
                <a:gd name="T2" fmla="*/ 0 w 262"/>
                <a:gd name="T3" fmla="*/ 282 h 283"/>
                <a:gd name="T4" fmla="*/ 0 w 262"/>
                <a:gd name="T5" fmla="*/ 0 h 283"/>
                <a:gd name="T6" fmla="*/ 261 w 262"/>
                <a:gd name="T7" fmla="*/ 0 h 283"/>
                <a:gd name="T8" fmla="*/ 261 w 262"/>
                <a:gd name="T9" fmla="*/ 282 h 283"/>
              </a:gdLst>
              <a:ahLst/>
              <a:cxnLst>
                <a:cxn ang="0">
                  <a:pos x="T0" y="T1"/>
                </a:cxn>
                <a:cxn ang="0">
                  <a:pos x="T2" y="T3"/>
                </a:cxn>
                <a:cxn ang="0">
                  <a:pos x="T4" y="T5"/>
                </a:cxn>
                <a:cxn ang="0">
                  <a:pos x="T6" y="T7"/>
                </a:cxn>
                <a:cxn ang="0">
                  <a:pos x="T8" y="T9"/>
                </a:cxn>
              </a:cxnLst>
              <a:rect l="0" t="0" r="r" b="b"/>
              <a:pathLst>
                <a:path w="262" h="283">
                  <a:moveTo>
                    <a:pt x="261" y="282"/>
                  </a:moveTo>
                  <a:lnTo>
                    <a:pt x="0" y="282"/>
                  </a:lnTo>
                  <a:lnTo>
                    <a:pt x="0" y="0"/>
                  </a:lnTo>
                  <a:lnTo>
                    <a:pt x="261" y="0"/>
                  </a:lnTo>
                  <a:lnTo>
                    <a:pt x="261"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0" name="Freeform 30">
              <a:extLst>
                <a:ext uri="{FF2B5EF4-FFF2-40B4-BE49-F238E27FC236}">
                  <a16:creationId xmlns:a16="http://schemas.microsoft.com/office/drawing/2014/main" id="{EB771F87-18F7-1747-A077-A950D666C1B5}"/>
                </a:ext>
              </a:extLst>
            </p:cNvPr>
            <p:cNvSpPr>
              <a:spLocks noChangeArrowheads="1"/>
            </p:cNvSpPr>
            <p:nvPr/>
          </p:nvSpPr>
          <p:spPr bwMode="auto">
            <a:xfrm>
              <a:off x="4176713" y="4559300"/>
              <a:ext cx="93662" cy="101600"/>
            </a:xfrm>
            <a:custGeom>
              <a:avLst/>
              <a:gdLst>
                <a:gd name="T0" fmla="*/ 260 w 261"/>
                <a:gd name="T1" fmla="*/ 282 h 283"/>
                <a:gd name="T2" fmla="*/ 0 w 261"/>
                <a:gd name="T3" fmla="*/ 282 h 283"/>
                <a:gd name="T4" fmla="*/ 0 w 261"/>
                <a:gd name="T5" fmla="*/ 0 h 283"/>
                <a:gd name="T6" fmla="*/ 260 w 261"/>
                <a:gd name="T7" fmla="*/ 0 h 283"/>
                <a:gd name="T8" fmla="*/ 260 w 261"/>
                <a:gd name="T9" fmla="*/ 282 h 283"/>
              </a:gdLst>
              <a:ahLst/>
              <a:cxnLst>
                <a:cxn ang="0">
                  <a:pos x="T0" y="T1"/>
                </a:cxn>
                <a:cxn ang="0">
                  <a:pos x="T2" y="T3"/>
                </a:cxn>
                <a:cxn ang="0">
                  <a:pos x="T4" y="T5"/>
                </a:cxn>
                <a:cxn ang="0">
                  <a:pos x="T6" y="T7"/>
                </a:cxn>
                <a:cxn ang="0">
                  <a:pos x="T8" y="T9"/>
                </a:cxn>
              </a:cxnLst>
              <a:rect l="0" t="0" r="r" b="b"/>
              <a:pathLst>
                <a:path w="261" h="283">
                  <a:moveTo>
                    <a:pt x="260" y="282"/>
                  </a:moveTo>
                  <a:lnTo>
                    <a:pt x="0" y="282"/>
                  </a:lnTo>
                  <a:lnTo>
                    <a:pt x="0" y="0"/>
                  </a:lnTo>
                  <a:lnTo>
                    <a:pt x="260" y="0"/>
                  </a:lnTo>
                  <a:lnTo>
                    <a:pt x="260"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1" name="Freeform 31">
              <a:extLst>
                <a:ext uri="{FF2B5EF4-FFF2-40B4-BE49-F238E27FC236}">
                  <a16:creationId xmlns:a16="http://schemas.microsoft.com/office/drawing/2014/main" id="{7CC1AB0C-7F78-A241-936A-997059F202A0}"/>
                </a:ext>
              </a:extLst>
            </p:cNvPr>
            <p:cNvSpPr>
              <a:spLocks noChangeArrowheads="1"/>
            </p:cNvSpPr>
            <p:nvPr/>
          </p:nvSpPr>
          <p:spPr bwMode="auto">
            <a:xfrm>
              <a:off x="4818063" y="5199063"/>
              <a:ext cx="101600" cy="101600"/>
            </a:xfrm>
            <a:custGeom>
              <a:avLst/>
              <a:gdLst>
                <a:gd name="T0" fmla="*/ 282 w 283"/>
                <a:gd name="T1" fmla="*/ 282 h 283"/>
                <a:gd name="T2" fmla="*/ 0 w 283"/>
                <a:gd name="T3" fmla="*/ 282 h 283"/>
                <a:gd name="T4" fmla="*/ 0 w 283"/>
                <a:gd name="T5" fmla="*/ 0 h 283"/>
                <a:gd name="T6" fmla="*/ 282 w 283"/>
                <a:gd name="T7" fmla="*/ 0 h 283"/>
                <a:gd name="T8" fmla="*/ 282 w 283"/>
                <a:gd name="T9" fmla="*/ 282 h 283"/>
              </a:gdLst>
              <a:ahLst/>
              <a:cxnLst>
                <a:cxn ang="0">
                  <a:pos x="T0" y="T1"/>
                </a:cxn>
                <a:cxn ang="0">
                  <a:pos x="T2" y="T3"/>
                </a:cxn>
                <a:cxn ang="0">
                  <a:pos x="T4" y="T5"/>
                </a:cxn>
                <a:cxn ang="0">
                  <a:pos x="T6" y="T7"/>
                </a:cxn>
                <a:cxn ang="0">
                  <a:pos x="T8" y="T9"/>
                </a:cxn>
              </a:cxnLst>
              <a:rect l="0" t="0" r="r" b="b"/>
              <a:pathLst>
                <a:path w="283" h="283">
                  <a:moveTo>
                    <a:pt x="282" y="282"/>
                  </a:moveTo>
                  <a:lnTo>
                    <a:pt x="0" y="282"/>
                  </a:lnTo>
                  <a:lnTo>
                    <a:pt x="0" y="0"/>
                  </a:lnTo>
                  <a:lnTo>
                    <a:pt x="282" y="0"/>
                  </a:lnTo>
                  <a:lnTo>
                    <a:pt x="282" y="28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2" name="Freeform 32">
              <a:extLst>
                <a:ext uri="{FF2B5EF4-FFF2-40B4-BE49-F238E27FC236}">
                  <a16:creationId xmlns:a16="http://schemas.microsoft.com/office/drawing/2014/main" id="{E7F06C05-C523-0349-BDB9-8D775FFF505C}"/>
                </a:ext>
              </a:extLst>
            </p:cNvPr>
            <p:cNvSpPr>
              <a:spLocks noChangeArrowheads="1"/>
            </p:cNvSpPr>
            <p:nvPr/>
          </p:nvSpPr>
          <p:spPr bwMode="auto">
            <a:xfrm>
              <a:off x="4818063" y="5854700"/>
              <a:ext cx="101600" cy="101600"/>
            </a:xfrm>
            <a:custGeom>
              <a:avLst/>
              <a:gdLst>
                <a:gd name="T0" fmla="*/ 282 w 283"/>
                <a:gd name="T1" fmla="*/ 283 h 284"/>
                <a:gd name="T2" fmla="*/ 0 w 283"/>
                <a:gd name="T3" fmla="*/ 283 h 284"/>
                <a:gd name="T4" fmla="*/ 0 w 283"/>
                <a:gd name="T5" fmla="*/ 0 h 284"/>
                <a:gd name="T6" fmla="*/ 282 w 283"/>
                <a:gd name="T7" fmla="*/ 0 h 284"/>
                <a:gd name="T8" fmla="*/ 282 w 283"/>
                <a:gd name="T9" fmla="*/ 283 h 284"/>
              </a:gdLst>
              <a:ahLst/>
              <a:cxnLst>
                <a:cxn ang="0">
                  <a:pos x="T0" y="T1"/>
                </a:cxn>
                <a:cxn ang="0">
                  <a:pos x="T2" y="T3"/>
                </a:cxn>
                <a:cxn ang="0">
                  <a:pos x="T4" y="T5"/>
                </a:cxn>
                <a:cxn ang="0">
                  <a:pos x="T6" y="T7"/>
                </a:cxn>
                <a:cxn ang="0">
                  <a:pos x="T8" y="T9"/>
                </a:cxn>
              </a:cxnLst>
              <a:rect l="0" t="0" r="r" b="b"/>
              <a:pathLst>
                <a:path w="283" h="284">
                  <a:moveTo>
                    <a:pt x="282" y="283"/>
                  </a:moveTo>
                  <a:lnTo>
                    <a:pt x="0" y="283"/>
                  </a:lnTo>
                  <a:lnTo>
                    <a:pt x="0" y="0"/>
                  </a:lnTo>
                  <a:lnTo>
                    <a:pt x="282" y="0"/>
                  </a:lnTo>
                  <a:lnTo>
                    <a:pt x="282" y="28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3" name="Freeform 33">
              <a:extLst>
                <a:ext uri="{FF2B5EF4-FFF2-40B4-BE49-F238E27FC236}">
                  <a16:creationId xmlns:a16="http://schemas.microsoft.com/office/drawing/2014/main" id="{062B599F-65AD-9B4E-9B18-6D18712BF1A3}"/>
                </a:ext>
              </a:extLst>
            </p:cNvPr>
            <p:cNvSpPr>
              <a:spLocks noChangeArrowheads="1"/>
            </p:cNvSpPr>
            <p:nvPr/>
          </p:nvSpPr>
          <p:spPr bwMode="auto">
            <a:xfrm>
              <a:off x="4122738" y="1295400"/>
              <a:ext cx="195262" cy="187325"/>
            </a:xfrm>
            <a:custGeom>
              <a:avLst/>
              <a:gdLst>
                <a:gd name="T0" fmla="*/ 542 w 543"/>
                <a:gd name="T1" fmla="*/ 520 h 521"/>
                <a:gd name="T2" fmla="*/ 0 w 543"/>
                <a:gd name="T3" fmla="*/ 520 h 521"/>
                <a:gd name="T4" fmla="*/ 0 w 543"/>
                <a:gd name="T5" fmla="*/ 0 h 521"/>
                <a:gd name="T6" fmla="*/ 542 w 543"/>
                <a:gd name="T7" fmla="*/ 0 h 521"/>
                <a:gd name="T8" fmla="*/ 542 w 543"/>
                <a:gd name="T9" fmla="*/ 520 h 521"/>
              </a:gdLst>
              <a:ahLst/>
              <a:cxnLst>
                <a:cxn ang="0">
                  <a:pos x="T0" y="T1"/>
                </a:cxn>
                <a:cxn ang="0">
                  <a:pos x="T2" y="T3"/>
                </a:cxn>
                <a:cxn ang="0">
                  <a:pos x="T4" y="T5"/>
                </a:cxn>
                <a:cxn ang="0">
                  <a:pos x="T6" y="T7"/>
                </a:cxn>
                <a:cxn ang="0">
                  <a:pos x="T8" y="T9"/>
                </a:cxn>
              </a:cxnLst>
              <a:rect l="0" t="0" r="r" b="b"/>
              <a:pathLst>
                <a:path w="543" h="521">
                  <a:moveTo>
                    <a:pt x="542" y="520"/>
                  </a:moveTo>
                  <a:lnTo>
                    <a:pt x="0" y="520"/>
                  </a:lnTo>
                  <a:lnTo>
                    <a:pt x="0" y="0"/>
                  </a:lnTo>
                  <a:lnTo>
                    <a:pt x="542" y="0"/>
                  </a:lnTo>
                  <a:lnTo>
                    <a:pt x="542" y="52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4" name="Freeform 34">
              <a:extLst>
                <a:ext uri="{FF2B5EF4-FFF2-40B4-BE49-F238E27FC236}">
                  <a16:creationId xmlns:a16="http://schemas.microsoft.com/office/drawing/2014/main" id="{5BA56754-0ACD-DD46-A11D-6A014B80906A}"/>
                </a:ext>
              </a:extLst>
            </p:cNvPr>
            <p:cNvSpPr>
              <a:spLocks noChangeArrowheads="1"/>
            </p:cNvSpPr>
            <p:nvPr/>
          </p:nvSpPr>
          <p:spPr bwMode="auto">
            <a:xfrm>
              <a:off x="4122738" y="1935163"/>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5" name="Freeform 35">
              <a:extLst>
                <a:ext uri="{FF2B5EF4-FFF2-40B4-BE49-F238E27FC236}">
                  <a16:creationId xmlns:a16="http://schemas.microsoft.com/office/drawing/2014/main" id="{006AD04A-3F11-834C-A7E9-DBF1579D61DF}"/>
                </a:ext>
              </a:extLst>
            </p:cNvPr>
            <p:cNvSpPr>
              <a:spLocks noChangeArrowheads="1"/>
            </p:cNvSpPr>
            <p:nvPr/>
          </p:nvSpPr>
          <p:spPr bwMode="auto">
            <a:xfrm>
              <a:off x="3482975" y="1935163"/>
              <a:ext cx="195263"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6" name="Freeform 36">
              <a:extLst>
                <a:ext uri="{FF2B5EF4-FFF2-40B4-BE49-F238E27FC236}">
                  <a16:creationId xmlns:a16="http://schemas.microsoft.com/office/drawing/2014/main" id="{BAD8D9F4-D5C8-C545-9BF1-8A27DA326C0A}"/>
                </a:ext>
              </a:extLst>
            </p:cNvPr>
            <p:cNvSpPr>
              <a:spLocks noChangeArrowheads="1"/>
            </p:cNvSpPr>
            <p:nvPr/>
          </p:nvSpPr>
          <p:spPr bwMode="auto">
            <a:xfrm>
              <a:off x="3482975" y="4511675"/>
              <a:ext cx="195263" cy="195263"/>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7" name="Freeform 37">
              <a:extLst>
                <a:ext uri="{FF2B5EF4-FFF2-40B4-BE49-F238E27FC236}">
                  <a16:creationId xmlns:a16="http://schemas.microsoft.com/office/drawing/2014/main" id="{EADC008A-E045-9246-8FF3-25178C8F933C}"/>
                </a:ext>
              </a:extLst>
            </p:cNvPr>
            <p:cNvSpPr>
              <a:spLocks noChangeArrowheads="1"/>
            </p:cNvSpPr>
            <p:nvPr/>
          </p:nvSpPr>
          <p:spPr bwMode="auto">
            <a:xfrm>
              <a:off x="3482975" y="5153025"/>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8" name="Freeform 38">
              <a:extLst>
                <a:ext uri="{FF2B5EF4-FFF2-40B4-BE49-F238E27FC236}">
                  <a16:creationId xmlns:a16="http://schemas.microsoft.com/office/drawing/2014/main" id="{FC83232E-64E7-2842-800A-E59A5807495D}"/>
                </a:ext>
              </a:extLst>
            </p:cNvPr>
            <p:cNvSpPr>
              <a:spLocks noChangeArrowheads="1"/>
            </p:cNvSpPr>
            <p:nvPr/>
          </p:nvSpPr>
          <p:spPr bwMode="auto">
            <a:xfrm>
              <a:off x="2833688" y="3871913"/>
              <a:ext cx="195262" cy="195262"/>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59" name="Freeform 39">
              <a:extLst>
                <a:ext uri="{FF2B5EF4-FFF2-40B4-BE49-F238E27FC236}">
                  <a16:creationId xmlns:a16="http://schemas.microsoft.com/office/drawing/2014/main" id="{53A04B44-7F6D-2240-AC35-1A323D6C4A84}"/>
                </a:ext>
              </a:extLst>
            </p:cNvPr>
            <p:cNvSpPr>
              <a:spLocks noChangeArrowheads="1"/>
            </p:cNvSpPr>
            <p:nvPr/>
          </p:nvSpPr>
          <p:spPr bwMode="auto">
            <a:xfrm>
              <a:off x="2833688" y="3232150"/>
              <a:ext cx="195262" cy="187325"/>
            </a:xfrm>
            <a:custGeom>
              <a:avLst/>
              <a:gdLst>
                <a:gd name="T0" fmla="*/ 542 w 543"/>
                <a:gd name="T1" fmla="*/ 521 h 522"/>
                <a:gd name="T2" fmla="*/ 0 w 543"/>
                <a:gd name="T3" fmla="*/ 521 h 522"/>
                <a:gd name="T4" fmla="*/ 0 w 543"/>
                <a:gd name="T5" fmla="*/ 0 h 522"/>
                <a:gd name="T6" fmla="*/ 542 w 543"/>
                <a:gd name="T7" fmla="*/ 0 h 522"/>
                <a:gd name="T8" fmla="*/ 542 w 543"/>
                <a:gd name="T9" fmla="*/ 521 h 522"/>
              </a:gdLst>
              <a:ahLst/>
              <a:cxnLst>
                <a:cxn ang="0">
                  <a:pos x="T0" y="T1"/>
                </a:cxn>
                <a:cxn ang="0">
                  <a:pos x="T2" y="T3"/>
                </a:cxn>
                <a:cxn ang="0">
                  <a:pos x="T4" y="T5"/>
                </a:cxn>
                <a:cxn ang="0">
                  <a:pos x="T6" y="T7"/>
                </a:cxn>
                <a:cxn ang="0">
                  <a:pos x="T8" y="T9"/>
                </a:cxn>
              </a:cxnLst>
              <a:rect l="0" t="0" r="r" b="b"/>
              <a:pathLst>
                <a:path w="543" h="522">
                  <a:moveTo>
                    <a:pt x="542" y="521"/>
                  </a:moveTo>
                  <a:lnTo>
                    <a:pt x="0" y="521"/>
                  </a:lnTo>
                  <a:lnTo>
                    <a:pt x="0" y="0"/>
                  </a:lnTo>
                  <a:lnTo>
                    <a:pt x="542" y="0"/>
                  </a:lnTo>
                  <a:lnTo>
                    <a:pt x="542" y="52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0" name="Freeform 40">
              <a:extLst>
                <a:ext uri="{FF2B5EF4-FFF2-40B4-BE49-F238E27FC236}">
                  <a16:creationId xmlns:a16="http://schemas.microsoft.com/office/drawing/2014/main" id="{D10E77A8-0826-F741-B35E-F77D0E4032FD}"/>
                </a:ext>
              </a:extLst>
            </p:cNvPr>
            <p:cNvSpPr>
              <a:spLocks noChangeArrowheads="1"/>
            </p:cNvSpPr>
            <p:nvPr/>
          </p:nvSpPr>
          <p:spPr bwMode="auto">
            <a:xfrm>
              <a:off x="3482975" y="2584450"/>
              <a:ext cx="195263"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1" name="Freeform 41">
              <a:extLst>
                <a:ext uri="{FF2B5EF4-FFF2-40B4-BE49-F238E27FC236}">
                  <a16:creationId xmlns:a16="http://schemas.microsoft.com/office/drawing/2014/main" id="{6150567D-796D-134F-8191-6CD71DB5E683}"/>
                </a:ext>
              </a:extLst>
            </p:cNvPr>
            <p:cNvSpPr>
              <a:spLocks noChangeArrowheads="1"/>
            </p:cNvSpPr>
            <p:nvPr/>
          </p:nvSpPr>
          <p:spPr bwMode="auto">
            <a:xfrm>
              <a:off x="4122738" y="5153025"/>
              <a:ext cx="195262" cy="195263"/>
            </a:xfrm>
            <a:custGeom>
              <a:avLst/>
              <a:gdLst>
                <a:gd name="T0" fmla="*/ 542 w 543"/>
                <a:gd name="T1" fmla="*/ 542 h 543"/>
                <a:gd name="T2" fmla="*/ 0 w 543"/>
                <a:gd name="T3" fmla="*/ 542 h 543"/>
                <a:gd name="T4" fmla="*/ 0 w 543"/>
                <a:gd name="T5" fmla="*/ 0 h 543"/>
                <a:gd name="T6" fmla="*/ 542 w 543"/>
                <a:gd name="T7" fmla="*/ 0 h 543"/>
                <a:gd name="T8" fmla="*/ 542 w 543"/>
                <a:gd name="T9" fmla="*/ 542 h 543"/>
              </a:gdLst>
              <a:ahLst/>
              <a:cxnLst>
                <a:cxn ang="0">
                  <a:pos x="T0" y="T1"/>
                </a:cxn>
                <a:cxn ang="0">
                  <a:pos x="T2" y="T3"/>
                </a:cxn>
                <a:cxn ang="0">
                  <a:pos x="T4" y="T5"/>
                </a:cxn>
                <a:cxn ang="0">
                  <a:pos x="T6" y="T7"/>
                </a:cxn>
                <a:cxn ang="0">
                  <a:pos x="T8" y="T9"/>
                </a:cxn>
              </a:cxnLst>
              <a:rect l="0" t="0" r="r" b="b"/>
              <a:pathLst>
                <a:path w="543" h="543">
                  <a:moveTo>
                    <a:pt x="542" y="542"/>
                  </a:moveTo>
                  <a:lnTo>
                    <a:pt x="0" y="542"/>
                  </a:lnTo>
                  <a:lnTo>
                    <a:pt x="0" y="0"/>
                  </a:lnTo>
                  <a:lnTo>
                    <a:pt x="542" y="0"/>
                  </a:lnTo>
                  <a:lnTo>
                    <a:pt x="542" y="54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2" name="Freeform 42">
              <a:extLst>
                <a:ext uri="{FF2B5EF4-FFF2-40B4-BE49-F238E27FC236}">
                  <a16:creationId xmlns:a16="http://schemas.microsoft.com/office/drawing/2014/main" id="{3CA04068-0499-E047-AD4E-738EAB6B36E6}"/>
                </a:ext>
              </a:extLst>
            </p:cNvPr>
            <p:cNvSpPr>
              <a:spLocks noChangeArrowheads="1"/>
            </p:cNvSpPr>
            <p:nvPr/>
          </p:nvSpPr>
          <p:spPr bwMode="auto">
            <a:xfrm>
              <a:off x="4122738" y="5808663"/>
              <a:ext cx="195262" cy="195262"/>
            </a:xfrm>
            <a:custGeom>
              <a:avLst/>
              <a:gdLst>
                <a:gd name="T0" fmla="*/ 542 w 543"/>
                <a:gd name="T1" fmla="*/ 543 h 544"/>
                <a:gd name="T2" fmla="*/ 0 w 543"/>
                <a:gd name="T3" fmla="*/ 543 h 544"/>
                <a:gd name="T4" fmla="*/ 0 w 543"/>
                <a:gd name="T5" fmla="*/ 0 h 544"/>
                <a:gd name="T6" fmla="*/ 542 w 543"/>
                <a:gd name="T7" fmla="*/ 0 h 544"/>
                <a:gd name="T8" fmla="*/ 542 w 543"/>
                <a:gd name="T9" fmla="*/ 543 h 544"/>
              </a:gdLst>
              <a:ahLst/>
              <a:cxnLst>
                <a:cxn ang="0">
                  <a:pos x="T0" y="T1"/>
                </a:cxn>
                <a:cxn ang="0">
                  <a:pos x="T2" y="T3"/>
                </a:cxn>
                <a:cxn ang="0">
                  <a:pos x="T4" y="T5"/>
                </a:cxn>
                <a:cxn ang="0">
                  <a:pos x="T6" y="T7"/>
                </a:cxn>
                <a:cxn ang="0">
                  <a:pos x="T8" y="T9"/>
                </a:cxn>
              </a:cxnLst>
              <a:rect l="0" t="0" r="r" b="b"/>
              <a:pathLst>
                <a:path w="543" h="544">
                  <a:moveTo>
                    <a:pt x="542" y="543"/>
                  </a:moveTo>
                  <a:lnTo>
                    <a:pt x="0" y="543"/>
                  </a:lnTo>
                  <a:lnTo>
                    <a:pt x="0" y="0"/>
                  </a:lnTo>
                  <a:lnTo>
                    <a:pt x="542" y="0"/>
                  </a:lnTo>
                  <a:lnTo>
                    <a:pt x="542" y="54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3" name="Freeform 43">
              <a:extLst>
                <a:ext uri="{FF2B5EF4-FFF2-40B4-BE49-F238E27FC236}">
                  <a16:creationId xmlns:a16="http://schemas.microsoft.com/office/drawing/2014/main" id="{324666B9-4A83-BE45-A7F4-CDBCEA19256D}"/>
                </a:ext>
              </a:extLst>
            </p:cNvPr>
            <p:cNvSpPr>
              <a:spLocks noChangeArrowheads="1"/>
            </p:cNvSpPr>
            <p:nvPr/>
          </p:nvSpPr>
          <p:spPr bwMode="auto">
            <a:xfrm>
              <a:off x="34353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4" name="Freeform 44">
              <a:extLst>
                <a:ext uri="{FF2B5EF4-FFF2-40B4-BE49-F238E27FC236}">
                  <a16:creationId xmlns:a16="http://schemas.microsoft.com/office/drawing/2014/main" id="{8B8ABA01-3DF1-C54E-9AA0-B713EF78CF2E}"/>
                </a:ext>
              </a:extLst>
            </p:cNvPr>
            <p:cNvSpPr>
              <a:spLocks noChangeArrowheads="1"/>
            </p:cNvSpPr>
            <p:nvPr/>
          </p:nvSpPr>
          <p:spPr bwMode="auto">
            <a:xfrm>
              <a:off x="2787650" y="1241425"/>
              <a:ext cx="288925" cy="296863"/>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5" name="Freeform 45">
              <a:extLst>
                <a:ext uri="{FF2B5EF4-FFF2-40B4-BE49-F238E27FC236}">
                  <a16:creationId xmlns:a16="http://schemas.microsoft.com/office/drawing/2014/main" id="{A3B5746D-CA06-FF4F-A095-472FCC108F35}"/>
                </a:ext>
              </a:extLst>
            </p:cNvPr>
            <p:cNvSpPr>
              <a:spLocks noChangeArrowheads="1"/>
            </p:cNvSpPr>
            <p:nvPr/>
          </p:nvSpPr>
          <p:spPr bwMode="auto">
            <a:xfrm>
              <a:off x="2787650" y="1881188"/>
              <a:ext cx="288925" cy="296862"/>
            </a:xfrm>
            <a:custGeom>
              <a:avLst/>
              <a:gdLst>
                <a:gd name="T0" fmla="*/ 803 w 804"/>
                <a:gd name="T1" fmla="*/ 824 h 825"/>
                <a:gd name="T2" fmla="*/ 0 w 804"/>
                <a:gd name="T3" fmla="*/ 824 h 825"/>
                <a:gd name="T4" fmla="*/ 0 w 804"/>
                <a:gd name="T5" fmla="*/ 0 h 825"/>
                <a:gd name="T6" fmla="*/ 803 w 804"/>
                <a:gd name="T7" fmla="*/ 0 h 825"/>
                <a:gd name="T8" fmla="*/ 803 w 804"/>
                <a:gd name="T9" fmla="*/ 824 h 825"/>
              </a:gdLst>
              <a:ahLst/>
              <a:cxnLst>
                <a:cxn ang="0">
                  <a:pos x="T0" y="T1"/>
                </a:cxn>
                <a:cxn ang="0">
                  <a:pos x="T2" y="T3"/>
                </a:cxn>
                <a:cxn ang="0">
                  <a:pos x="T4" y="T5"/>
                </a:cxn>
                <a:cxn ang="0">
                  <a:pos x="T6" y="T7"/>
                </a:cxn>
                <a:cxn ang="0">
                  <a:pos x="T8" y="T9"/>
                </a:cxn>
              </a:cxnLst>
              <a:rect l="0" t="0" r="r" b="b"/>
              <a:pathLst>
                <a:path w="804" h="825">
                  <a:moveTo>
                    <a:pt x="803" y="824"/>
                  </a:moveTo>
                  <a:lnTo>
                    <a:pt x="0" y="824"/>
                  </a:lnTo>
                  <a:lnTo>
                    <a:pt x="0" y="0"/>
                  </a:lnTo>
                  <a:lnTo>
                    <a:pt x="803" y="0"/>
                  </a:lnTo>
                  <a:lnTo>
                    <a:pt x="803" y="82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6" name="Freeform 46">
              <a:extLst>
                <a:ext uri="{FF2B5EF4-FFF2-40B4-BE49-F238E27FC236}">
                  <a16:creationId xmlns:a16="http://schemas.microsoft.com/office/drawing/2014/main" id="{663C9424-182A-DB4B-98D9-591CE71E0D00}"/>
                </a:ext>
              </a:extLst>
            </p:cNvPr>
            <p:cNvSpPr>
              <a:spLocks noChangeArrowheads="1"/>
            </p:cNvSpPr>
            <p:nvPr/>
          </p:nvSpPr>
          <p:spPr bwMode="auto">
            <a:xfrm>
              <a:off x="2787650" y="2536825"/>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7" name="Freeform 47">
              <a:extLst>
                <a:ext uri="{FF2B5EF4-FFF2-40B4-BE49-F238E27FC236}">
                  <a16:creationId xmlns:a16="http://schemas.microsoft.com/office/drawing/2014/main" id="{52CC99F4-7F6E-FF4A-BE7F-79D0B7EEB4DB}"/>
                </a:ext>
              </a:extLst>
            </p:cNvPr>
            <p:cNvSpPr>
              <a:spLocks noChangeArrowheads="1"/>
            </p:cNvSpPr>
            <p:nvPr/>
          </p:nvSpPr>
          <p:spPr bwMode="auto">
            <a:xfrm>
              <a:off x="2787650" y="44656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8" name="Freeform 48">
              <a:extLst>
                <a:ext uri="{FF2B5EF4-FFF2-40B4-BE49-F238E27FC236}">
                  <a16:creationId xmlns:a16="http://schemas.microsoft.com/office/drawing/2014/main" id="{7637D606-B1B0-D040-B721-459049C78871}"/>
                </a:ext>
              </a:extLst>
            </p:cNvPr>
            <p:cNvSpPr>
              <a:spLocks noChangeArrowheads="1"/>
            </p:cNvSpPr>
            <p:nvPr/>
          </p:nvSpPr>
          <p:spPr bwMode="auto">
            <a:xfrm>
              <a:off x="2787650" y="5105400"/>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9" name="Freeform 49">
              <a:extLst>
                <a:ext uri="{FF2B5EF4-FFF2-40B4-BE49-F238E27FC236}">
                  <a16:creationId xmlns:a16="http://schemas.microsoft.com/office/drawing/2014/main" id="{49ECA3CB-3232-7D48-993E-AC5B53C11AF9}"/>
                </a:ext>
              </a:extLst>
            </p:cNvPr>
            <p:cNvSpPr>
              <a:spLocks noChangeArrowheads="1"/>
            </p:cNvSpPr>
            <p:nvPr/>
          </p:nvSpPr>
          <p:spPr bwMode="auto">
            <a:xfrm>
              <a:off x="27876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0" name="Freeform 50">
              <a:extLst>
                <a:ext uri="{FF2B5EF4-FFF2-40B4-BE49-F238E27FC236}">
                  <a16:creationId xmlns:a16="http://schemas.microsoft.com/office/drawing/2014/main" id="{C2F1461C-3A78-A14E-A03B-B61B709A13F3}"/>
                </a:ext>
              </a:extLst>
            </p:cNvPr>
            <p:cNvSpPr>
              <a:spLocks noChangeArrowheads="1"/>
            </p:cNvSpPr>
            <p:nvPr/>
          </p:nvSpPr>
          <p:spPr bwMode="auto">
            <a:xfrm>
              <a:off x="3435350" y="5761038"/>
              <a:ext cx="288925" cy="288925"/>
            </a:xfrm>
            <a:custGeom>
              <a:avLst/>
              <a:gdLst>
                <a:gd name="T0" fmla="*/ 803 w 804"/>
                <a:gd name="T1" fmla="*/ 803 h 804"/>
                <a:gd name="T2" fmla="*/ 0 w 804"/>
                <a:gd name="T3" fmla="*/ 803 h 804"/>
                <a:gd name="T4" fmla="*/ 0 w 804"/>
                <a:gd name="T5" fmla="*/ 0 h 804"/>
                <a:gd name="T6" fmla="*/ 803 w 804"/>
                <a:gd name="T7" fmla="*/ 0 h 804"/>
                <a:gd name="T8" fmla="*/ 803 w 804"/>
                <a:gd name="T9" fmla="*/ 803 h 804"/>
              </a:gdLst>
              <a:ahLst/>
              <a:cxnLst>
                <a:cxn ang="0">
                  <a:pos x="T0" y="T1"/>
                </a:cxn>
                <a:cxn ang="0">
                  <a:pos x="T2" y="T3"/>
                </a:cxn>
                <a:cxn ang="0">
                  <a:pos x="T4" y="T5"/>
                </a:cxn>
                <a:cxn ang="0">
                  <a:pos x="T6" y="T7"/>
                </a:cxn>
                <a:cxn ang="0">
                  <a:pos x="T8" y="T9"/>
                </a:cxn>
              </a:cxnLst>
              <a:rect l="0" t="0" r="r" b="b"/>
              <a:pathLst>
                <a:path w="804" h="804">
                  <a:moveTo>
                    <a:pt x="803" y="803"/>
                  </a:moveTo>
                  <a:lnTo>
                    <a:pt x="0" y="803"/>
                  </a:lnTo>
                  <a:lnTo>
                    <a:pt x="0" y="0"/>
                  </a:lnTo>
                  <a:lnTo>
                    <a:pt x="803" y="0"/>
                  </a:lnTo>
                  <a:lnTo>
                    <a:pt x="803"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1" name="Freeform 51">
              <a:extLst>
                <a:ext uri="{FF2B5EF4-FFF2-40B4-BE49-F238E27FC236}">
                  <a16:creationId xmlns:a16="http://schemas.microsoft.com/office/drawing/2014/main" id="{2C1C716F-724C-8F4E-B5C5-F32081FD602C}"/>
                </a:ext>
              </a:extLst>
            </p:cNvPr>
            <p:cNvSpPr>
              <a:spLocks noChangeArrowheads="1"/>
            </p:cNvSpPr>
            <p:nvPr/>
          </p:nvSpPr>
          <p:spPr bwMode="auto">
            <a:xfrm>
              <a:off x="6589713" y="1889125"/>
              <a:ext cx="430212" cy="280988"/>
            </a:xfrm>
            <a:custGeom>
              <a:avLst/>
              <a:gdLst>
                <a:gd name="T0" fmla="*/ 108 w 1194"/>
                <a:gd name="T1" fmla="*/ 781 h 782"/>
                <a:gd name="T2" fmla="*/ 0 w 1194"/>
                <a:gd name="T3" fmla="*/ 543 h 782"/>
                <a:gd name="T4" fmla="*/ 1085 w 1194"/>
                <a:gd name="T5" fmla="*/ 0 h 782"/>
                <a:gd name="T6" fmla="*/ 1193 w 1194"/>
                <a:gd name="T7" fmla="*/ 217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43"/>
                  </a:lnTo>
                  <a:lnTo>
                    <a:pt x="1085" y="0"/>
                  </a:lnTo>
                  <a:lnTo>
                    <a:pt x="1193" y="217"/>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2" name="Freeform 52">
              <a:extLst>
                <a:ext uri="{FF2B5EF4-FFF2-40B4-BE49-F238E27FC236}">
                  <a16:creationId xmlns:a16="http://schemas.microsoft.com/office/drawing/2014/main" id="{D5A22C33-4829-6A44-A22D-64D180B28046}"/>
                </a:ext>
              </a:extLst>
            </p:cNvPr>
            <p:cNvSpPr>
              <a:spLocks noChangeArrowheads="1"/>
            </p:cNvSpPr>
            <p:nvPr/>
          </p:nvSpPr>
          <p:spPr bwMode="auto">
            <a:xfrm>
              <a:off x="6589713" y="2536825"/>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3" name="Freeform 53">
              <a:extLst>
                <a:ext uri="{FF2B5EF4-FFF2-40B4-BE49-F238E27FC236}">
                  <a16:creationId xmlns:a16="http://schemas.microsoft.com/office/drawing/2014/main" id="{9324C523-C7FB-DF49-A1C5-F54F0A318DE2}"/>
                </a:ext>
              </a:extLst>
            </p:cNvPr>
            <p:cNvSpPr>
              <a:spLocks noChangeArrowheads="1"/>
            </p:cNvSpPr>
            <p:nvPr/>
          </p:nvSpPr>
          <p:spPr bwMode="auto">
            <a:xfrm>
              <a:off x="6589713" y="4465638"/>
              <a:ext cx="430212" cy="288925"/>
            </a:xfrm>
            <a:custGeom>
              <a:avLst/>
              <a:gdLst>
                <a:gd name="T0" fmla="*/ 108 w 1194"/>
                <a:gd name="T1" fmla="*/ 803 h 804"/>
                <a:gd name="T2" fmla="*/ 0 w 1194"/>
                <a:gd name="T3" fmla="*/ 564 h 804"/>
                <a:gd name="T4" fmla="*/ 1085 w 1194"/>
                <a:gd name="T5" fmla="*/ 0 h 804"/>
                <a:gd name="T6" fmla="*/ 1193 w 1194"/>
                <a:gd name="T7" fmla="*/ 239 h 804"/>
                <a:gd name="T8" fmla="*/ 108 w 1194"/>
                <a:gd name="T9" fmla="*/ 803 h 804"/>
              </a:gdLst>
              <a:ahLst/>
              <a:cxnLst>
                <a:cxn ang="0">
                  <a:pos x="T0" y="T1"/>
                </a:cxn>
                <a:cxn ang="0">
                  <a:pos x="T2" y="T3"/>
                </a:cxn>
                <a:cxn ang="0">
                  <a:pos x="T4" y="T5"/>
                </a:cxn>
                <a:cxn ang="0">
                  <a:pos x="T6" y="T7"/>
                </a:cxn>
                <a:cxn ang="0">
                  <a:pos x="T8" y="T9"/>
                </a:cxn>
              </a:cxnLst>
              <a:rect l="0" t="0" r="r" b="b"/>
              <a:pathLst>
                <a:path w="1194" h="804">
                  <a:moveTo>
                    <a:pt x="108" y="803"/>
                  </a:moveTo>
                  <a:lnTo>
                    <a:pt x="0" y="564"/>
                  </a:lnTo>
                  <a:lnTo>
                    <a:pt x="1085" y="0"/>
                  </a:lnTo>
                  <a:lnTo>
                    <a:pt x="1193" y="239"/>
                  </a:lnTo>
                  <a:lnTo>
                    <a:pt x="108" y="80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4" name="Freeform 54">
              <a:extLst>
                <a:ext uri="{FF2B5EF4-FFF2-40B4-BE49-F238E27FC236}">
                  <a16:creationId xmlns:a16="http://schemas.microsoft.com/office/drawing/2014/main" id="{EC7617C6-0CFE-7245-BC8C-21B0AAB5AC86}"/>
                </a:ext>
              </a:extLst>
            </p:cNvPr>
            <p:cNvSpPr>
              <a:spLocks noChangeArrowheads="1"/>
            </p:cNvSpPr>
            <p:nvPr/>
          </p:nvSpPr>
          <p:spPr bwMode="auto">
            <a:xfrm>
              <a:off x="6589713" y="5105400"/>
              <a:ext cx="430212" cy="280988"/>
            </a:xfrm>
            <a:custGeom>
              <a:avLst/>
              <a:gdLst>
                <a:gd name="T0" fmla="*/ 108 w 1194"/>
                <a:gd name="T1" fmla="*/ 781 h 782"/>
                <a:gd name="T2" fmla="*/ 0 w 1194"/>
                <a:gd name="T3" fmla="*/ 564 h 782"/>
                <a:gd name="T4" fmla="*/ 1085 w 1194"/>
                <a:gd name="T5" fmla="*/ 0 h 782"/>
                <a:gd name="T6" fmla="*/ 1193 w 1194"/>
                <a:gd name="T7" fmla="*/ 239 h 782"/>
                <a:gd name="T8" fmla="*/ 108 w 1194"/>
                <a:gd name="T9" fmla="*/ 781 h 782"/>
              </a:gdLst>
              <a:ahLst/>
              <a:cxnLst>
                <a:cxn ang="0">
                  <a:pos x="T0" y="T1"/>
                </a:cxn>
                <a:cxn ang="0">
                  <a:pos x="T2" y="T3"/>
                </a:cxn>
                <a:cxn ang="0">
                  <a:pos x="T4" y="T5"/>
                </a:cxn>
                <a:cxn ang="0">
                  <a:pos x="T6" y="T7"/>
                </a:cxn>
                <a:cxn ang="0">
                  <a:pos x="T8" y="T9"/>
                </a:cxn>
              </a:cxnLst>
              <a:rect l="0" t="0" r="r" b="b"/>
              <a:pathLst>
                <a:path w="1194" h="782">
                  <a:moveTo>
                    <a:pt x="108" y="781"/>
                  </a:moveTo>
                  <a:lnTo>
                    <a:pt x="0" y="564"/>
                  </a:lnTo>
                  <a:lnTo>
                    <a:pt x="1085" y="0"/>
                  </a:lnTo>
                  <a:lnTo>
                    <a:pt x="1193" y="239"/>
                  </a:lnTo>
                  <a:lnTo>
                    <a:pt x="108" y="78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5" name="Freeform 55">
              <a:extLst>
                <a:ext uri="{FF2B5EF4-FFF2-40B4-BE49-F238E27FC236}">
                  <a16:creationId xmlns:a16="http://schemas.microsoft.com/office/drawing/2014/main" id="{7A5CB85E-97AF-DA4C-996E-34788E7FAAC7}"/>
                </a:ext>
              </a:extLst>
            </p:cNvPr>
            <p:cNvSpPr>
              <a:spLocks noChangeArrowheads="1"/>
            </p:cNvSpPr>
            <p:nvPr/>
          </p:nvSpPr>
          <p:spPr bwMode="auto">
            <a:xfrm>
              <a:off x="7307263" y="1177925"/>
              <a:ext cx="280987" cy="422275"/>
            </a:xfrm>
            <a:custGeom>
              <a:avLst/>
              <a:gdLst>
                <a:gd name="T0" fmla="*/ 239 w 782"/>
                <a:gd name="T1" fmla="*/ 1172 h 1173"/>
                <a:gd name="T2" fmla="*/ 0 w 782"/>
                <a:gd name="T3" fmla="*/ 1085 h 1173"/>
                <a:gd name="T4" fmla="*/ 564 w 782"/>
                <a:gd name="T5" fmla="*/ 0 h 1173"/>
                <a:gd name="T6" fmla="*/ 781 w 782"/>
                <a:gd name="T7" fmla="*/ 88 h 1173"/>
                <a:gd name="T8" fmla="*/ 239 w 782"/>
                <a:gd name="T9" fmla="*/ 1172 h 1173"/>
              </a:gdLst>
              <a:ahLst/>
              <a:cxnLst>
                <a:cxn ang="0">
                  <a:pos x="T0" y="T1"/>
                </a:cxn>
                <a:cxn ang="0">
                  <a:pos x="T2" y="T3"/>
                </a:cxn>
                <a:cxn ang="0">
                  <a:pos x="T4" y="T5"/>
                </a:cxn>
                <a:cxn ang="0">
                  <a:pos x="T6" y="T7"/>
                </a:cxn>
                <a:cxn ang="0">
                  <a:pos x="T8" y="T9"/>
                </a:cxn>
              </a:cxnLst>
              <a:rect l="0" t="0" r="r" b="b"/>
              <a:pathLst>
                <a:path w="782" h="1173">
                  <a:moveTo>
                    <a:pt x="239" y="1172"/>
                  </a:moveTo>
                  <a:lnTo>
                    <a:pt x="0" y="1085"/>
                  </a:lnTo>
                  <a:lnTo>
                    <a:pt x="564" y="0"/>
                  </a:lnTo>
                  <a:lnTo>
                    <a:pt x="781" y="88"/>
                  </a:lnTo>
                  <a:lnTo>
                    <a:pt x="239"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6" name="Freeform 56">
              <a:extLst>
                <a:ext uri="{FF2B5EF4-FFF2-40B4-BE49-F238E27FC236}">
                  <a16:creationId xmlns:a16="http://schemas.microsoft.com/office/drawing/2014/main" id="{DFD18CCB-0901-5248-ACF7-8EBFAF9DE720}"/>
                </a:ext>
              </a:extLst>
            </p:cNvPr>
            <p:cNvSpPr>
              <a:spLocks noChangeArrowheads="1"/>
            </p:cNvSpPr>
            <p:nvPr/>
          </p:nvSpPr>
          <p:spPr bwMode="auto">
            <a:xfrm>
              <a:off x="6667500" y="1177925"/>
              <a:ext cx="280988" cy="422275"/>
            </a:xfrm>
            <a:custGeom>
              <a:avLst/>
              <a:gdLst>
                <a:gd name="T0" fmla="*/ 217 w 782"/>
                <a:gd name="T1" fmla="*/ 1172 h 1173"/>
                <a:gd name="T2" fmla="*/ 0 w 782"/>
                <a:gd name="T3" fmla="*/ 1085 h 1173"/>
                <a:gd name="T4" fmla="*/ 542 w 782"/>
                <a:gd name="T5" fmla="*/ 0 h 1173"/>
                <a:gd name="T6" fmla="*/ 781 w 782"/>
                <a:gd name="T7" fmla="*/ 88 h 1173"/>
                <a:gd name="T8" fmla="*/ 217 w 782"/>
                <a:gd name="T9" fmla="*/ 1172 h 1173"/>
              </a:gdLst>
              <a:ahLst/>
              <a:cxnLst>
                <a:cxn ang="0">
                  <a:pos x="T0" y="T1"/>
                </a:cxn>
                <a:cxn ang="0">
                  <a:pos x="T2" y="T3"/>
                </a:cxn>
                <a:cxn ang="0">
                  <a:pos x="T4" y="T5"/>
                </a:cxn>
                <a:cxn ang="0">
                  <a:pos x="T6" y="T7"/>
                </a:cxn>
                <a:cxn ang="0">
                  <a:pos x="T8" y="T9"/>
                </a:cxn>
              </a:cxnLst>
              <a:rect l="0" t="0" r="r" b="b"/>
              <a:pathLst>
                <a:path w="782" h="1173">
                  <a:moveTo>
                    <a:pt x="217" y="1172"/>
                  </a:moveTo>
                  <a:lnTo>
                    <a:pt x="0" y="1085"/>
                  </a:lnTo>
                  <a:lnTo>
                    <a:pt x="542" y="0"/>
                  </a:lnTo>
                  <a:lnTo>
                    <a:pt x="781" y="88"/>
                  </a:lnTo>
                  <a:lnTo>
                    <a:pt x="217" y="117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7" name="Freeform 57">
              <a:extLst>
                <a:ext uri="{FF2B5EF4-FFF2-40B4-BE49-F238E27FC236}">
                  <a16:creationId xmlns:a16="http://schemas.microsoft.com/office/drawing/2014/main" id="{B46643FC-860B-4740-B15B-FB1C0D4FF8F6}"/>
                </a:ext>
              </a:extLst>
            </p:cNvPr>
            <p:cNvSpPr>
              <a:spLocks noChangeArrowheads="1"/>
            </p:cNvSpPr>
            <p:nvPr/>
          </p:nvSpPr>
          <p:spPr bwMode="auto">
            <a:xfrm>
              <a:off x="6667500" y="5691188"/>
              <a:ext cx="280988" cy="430212"/>
            </a:xfrm>
            <a:custGeom>
              <a:avLst/>
              <a:gdLst>
                <a:gd name="T0" fmla="*/ 217 w 782"/>
                <a:gd name="T1" fmla="*/ 1193 h 1194"/>
                <a:gd name="T2" fmla="*/ 0 w 782"/>
                <a:gd name="T3" fmla="*/ 1085 h 1194"/>
                <a:gd name="T4" fmla="*/ 542 w 782"/>
                <a:gd name="T5" fmla="*/ 0 h 1194"/>
                <a:gd name="T6" fmla="*/ 781 w 782"/>
                <a:gd name="T7" fmla="*/ 108 h 1194"/>
                <a:gd name="T8" fmla="*/ 217 w 782"/>
                <a:gd name="T9" fmla="*/ 1193 h 1194"/>
              </a:gdLst>
              <a:ahLst/>
              <a:cxnLst>
                <a:cxn ang="0">
                  <a:pos x="T0" y="T1"/>
                </a:cxn>
                <a:cxn ang="0">
                  <a:pos x="T2" y="T3"/>
                </a:cxn>
                <a:cxn ang="0">
                  <a:pos x="T4" y="T5"/>
                </a:cxn>
                <a:cxn ang="0">
                  <a:pos x="T6" y="T7"/>
                </a:cxn>
                <a:cxn ang="0">
                  <a:pos x="T8" y="T9"/>
                </a:cxn>
              </a:cxnLst>
              <a:rect l="0" t="0" r="r" b="b"/>
              <a:pathLst>
                <a:path w="782" h="1194">
                  <a:moveTo>
                    <a:pt x="217" y="1193"/>
                  </a:moveTo>
                  <a:lnTo>
                    <a:pt x="0" y="1085"/>
                  </a:lnTo>
                  <a:lnTo>
                    <a:pt x="542" y="0"/>
                  </a:lnTo>
                  <a:lnTo>
                    <a:pt x="781" y="108"/>
                  </a:lnTo>
                  <a:lnTo>
                    <a:pt x="217"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8" name="Freeform 58">
              <a:extLst>
                <a:ext uri="{FF2B5EF4-FFF2-40B4-BE49-F238E27FC236}">
                  <a16:creationId xmlns:a16="http://schemas.microsoft.com/office/drawing/2014/main" id="{2B8C277A-8D96-1248-9145-6CDAF3BA046F}"/>
                </a:ext>
              </a:extLst>
            </p:cNvPr>
            <p:cNvSpPr>
              <a:spLocks noChangeArrowheads="1"/>
            </p:cNvSpPr>
            <p:nvPr/>
          </p:nvSpPr>
          <p:spPr bwMode="auto">
            <a:xfrm>
              <a:off x="7307263" y="18192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9" name="Freeform 59">
              <a:extLst>
                <a:ext uri="{FF2B5EF4-FFF2-40B4-BE49-F238E27FC236}">
                  <a16:creationId xmlns:a16="http://schemas.microsoft.com/office/drawing/2014/main" id="{BE3605AA-2AB4-D549-9CE0-F0D5B4E2EEF7}"/>
                </a:ext>
              </a:extLst>
            </p:cNvPr>
            <p:cNvSpPr>
              <a:spLocks noChangeArrowheads="1"/>
            </p:cNvSpPr>
            <p:nvPr/>
          </p:nvSpPr>
          <p:spPr bwMode="auto">
            <a:xfrm>
              <a:off x="7307263" y="2466975"/>
              <a:ext cx="280987" cy="430213"/>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0" name="Freeform 60">
              <a:extLst>
                <a:ext uri="{FF2B5EF4-FFF2-40B4-BE49-F238E27FC236}">
                  <a16:creationId xmlns:a16="http://schemas.microsoft.com/office/drawing/2014/main" id="{4690ABD2-F229-DE42-8144-8E1EDD4AA973}"/>
                </a:ext>
              </a:extLst>
            </p:cNvPr>
            <p:cNvSpPr>
              <a:spLocks noChangeArrowheads="1"/>
            </p:cNvSpPr>
            <p:nvPr/>
          </p:nvSpPr>
          <p:spPr bwMode="auto">
            <a:xfrm>
              <a:off x="7307263" y="3114675"/>
              <a:ext cx="280987" cy="422275"/>
            </a:xfrm>
            <a:custGeom>
              <a:avLst/>
              <a:gdLst>
                <a:gd name="T0" fmla="*/ 239 w 782"/>
                <a:gd name="T1" fmla="*/ 1171 h 1172"/>
                <a:gd name="T2" fmla="*/ 0 w 782"/>
                <a:gd name="T3" fmla="*/ 1085 h 1172"/>
                <a:gd name="T4" fmla="*/ 564 w 782"/>
                <a:gd name="T5" fmla="*/ 0 h 1172"/>
                <a:gd name="T6" fmla="*/ 781 w 782"/>
                <a:gd name="T7" fmla="*/ 87 h 1172"/>
                <a:gd name="T8" fmla="*/ 239 w 782"/>
                <a:gd name="T9" fmla="*/ 1171 h 1172"/>
              </a:gdLst>
              <a:ahLst/>
              <a:cxnLst>
                <a:cxn ang="0">
                  <a:pos x="T0" y="T1"/>
                </a:cxn>
                <a:cxn ang="0">
                  <a:pos x="T2" y="T3"/>
                </a:cxn>
                <a:cxn ang="0">
                  <a:pos x="T4" y="T5"/>
                </a:cxn>
                <a:cxn ang="0">
                  <a:pos x="T6" y="T7"/>
                </a:cxn>
                <a:cxn ang="0">
                  <a:pos x="T8" y="T9"/>
                </a:cxn>
              </a:cxnLst>
              <a:rect l="0" t="0" r="r" b="b"/>
              <a:pathLst>
                <a:path w="782" h="1172">
                  <a:moveTo>
                    <a:pt x="239" y="1171"/>
                  </a:moveTo>
                  <a:lnTo>
                    <a:pt x="0" y="1085"/>
                  </a:lnTo>
                  <a:lnTo>
                    <a:pt x="564" y="0"/>
                  </a:lnTo>
                  <a:lnTo>
                    <a:pt x="781" y="87"/>
                  </a:lnTo>
                  <a:lnTo>
                    <a:pt x="239" y="1171"/>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1" name="Freeform 61">
              <a:extLst>
                <a:ext uri="{FF2B5EF4-FFF2-40B4-BE49-F238E27FC236}">
                  <a16:creationId xmlns:a16="http://schemas.microsoft.com/office/drawing/2014/main" id="{26C54B4E-EBFB-1541-9226-C2585BBA3134}"/>
                </a:ext>
              </a:extLst>
            </p:cNvPr>
            <p:cNvSpPr>
              <a:spLocks noChangeArrowheads="1"/>
            </p:cNvSpPr>
            <p:nvPr/>
          </p:nvSpPr>
          <p:spPr bwMode="auto">
            <a:xfrm>
              <a:off x="7307263" y="3754438"/>
              <a:ext cx="280987" cy="430212"/>
            </a:xfrm>
            <a:custGeom>
              <a:avLst/>
              <a:gdLst>
                <a:gd name="T0" fmla="*/ 239 w 782"/>
                <a:gd name="T1" fmla="*/ 1192 h 1193"/>
                <a:gd name="T2" fmla="*/ 0 w 782"/>
                <a:gd name="T3" fmla="*/ 1084 h 1193"/>
                <a:gd name="T4" fmla="*/ 564 w 782"/>
                <a:gd name="T5" fmla="*/ 0 h 1193"/>
                <a:gd name="T6" fmla="*/ 781 w 782"/>
                <a:gd name="T7" fmla="*/ 108 h 1193"/>
                <a:gd name="T8" fmla="*/ 239 w 782"/>
                <a:gd name="T9" fmla="*/ 1192 h 1193"/>
              </a:gdLst>
              <a:ahLst/>
              <a:cxnLst>
                <a:cxn ang="0">
                  <a:pos x="T0" y="T1"/>
                </a:cxn>
                <a:cxn ang="0">
                  <a:pos x="T2" y="T3"/>
                </a:cxn>
                <a:cxn ang="0">
                  <a:pos x="T4" y="T5"/>
                </a:cxn>
                <a:cxn ang="0">
                  <a:pos x="T6" y="T7"/>
                </a:cxn>
                <a:cxn ang="0">
                  <a:pos x="T8" y="T9"/>
                </a:cxn>
              </a:cxnLst>
              <a:rect l="0" t="0" r="r" b="b"/>
              <a:pathLst>
                <a:path w="782" h="1193">
                  <a:moveTo>
                    <a:pt x="239" y="1192"/>
                  </a:moveTo>
                  <a:lnTo>
                    <a:pt x="0" y="1084"/>
                  </a:lnTo>
                  <a:lnTo>
                    <a:pt x="564" y="0"/>
                  </a:lnTo>
                  <a:lnTo>
                    <a:pt x="781" y="108"/>
                  </a:lnTo>
                  <a:lnTo>
                    <a:pt x="239" y="119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2" name="Freeform 62">
              <a:extLst>
                <a:ext uri="{FF2B5EF4-FFF2-40B4-BE49-F238E27FC236}">
                  <a16:creationId xmlns:a16="http://schemas.microsoft.com/office/drawing/2014/main" id="{B8A47C2B-91A1-CD47-96F6-4DB1BF874555}"/>
                </a:ext>
              </a:extLst>
            </p:cNvPr>
            <p:cNvSpPr>
              <a:spLocks noChangeArrowheads="1"/>
            </p:cNvSpPr>
            <p:nvPr/>
          </p:nvSpPr>
          <p:spPr bwMode="auto">
            <a:xfrm>
              <a:off x="7307263" y="4395788"/>
              <a:ext cx="280987" cy="430212"/>
            </a:xfrm>
            <a:custGeom>
              <a:avLst/>
              <a:gdLst>
                <a:gd name="T0" fmla="*/ 239 w 782"/>
                <a:gd name="T1" fmla="*/ 1193 h 1194"/>
                <a:gd name="T2" fmla="*/ 0 w 782"/>
                <a:gd name="T3" fmla="*/ 1084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4"/>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3" name="Freeform 63">
              <a:extLst>
                <a:ext uri="{FF2B5EF4-FFF2-40B4-BE49-F238E27FC236}">
                  <a16:creationId xmlns:a16="http://schemas.microsoft.com/office/drawing/2014/main" id="{6CE3E0B9-D084-6848-A19F-D2DC53DC19D8}"/>
                </a:ext>
              </a:extLst>
            </p:cNvPr>
            <p:cNvSpPr>
              <a:spLocks noChangeArrowheads="1"/>
            </p:cNvSpPr>
            <p:nvPr/>
          </p:nvSpPr>
          <p:spPr bwMode="auto">
            <a:xfrm>
              <a:off x="7307263" y="5035550"/>
              <a:ext cx="280987" cy="430213"/>
            </a:xfrm>
            <a:custGeom>
              <a:avLst/>
              <a:gdLst>
                <a:gd name="T0" fmla="*/ 239 w 782"/>
                <a:gd name="T1" fmla="*/ 1193 h 1194"/>
                <a:gd name="T2" fmla="*/ 0 w 782"/>
                <a:gd name="T3" fmla="*/ 1085 h 1194"/>
                <a:gd name="T4" fmla="*/ 564 w 782"/>
                <a:gd name="T5" fmla="*/ 0 h 1194"/>
                <a:gd name="T6" fmla="*/ 781 w 782"/>
                <a:gd name="T7" fmla="*/ 109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9"/>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4" name="Freeform 64">
              <a:extLst>
                <a:ext uri="{FF2B5EF4-FFF2-40B4-BE49-F238E27FC236}">
                  <a16:creationId xmlns:a16="http://schemas.microsoft.com/office/drawing/2014/main" id="{4A2CA72D-45D8-1544-9155-C64FC97E37BA}"/>
                </a:ext>
              </a:extLst>
            </p:cNvPr>
            <p:cNvSpPr>
              <a:spLocks noChangeArrowheads="1"/>
            </p:cNvSpPr>
            <p:nvPr/>
          </p:nvSpPr>
          <p:spPr bwMode="auto">
            <a:xfrm>
              <a:off x="7307263" y="5691188"/>
              <a:ext cx="280987" cy="430212"/>
            </a:xfrm>
            <a:custGeom>
              <a:avLst/>
              <a:gdLst>
                <a:gd name="T0" fmla="*/ 239 w 782"/>
                <a:gd name="T1" fmla="*/ 1193 h 1194"/>
                <a:gd name="T2" fmla="*/ 0 w 782"/>
                <a:gd name="T3" fmla="*/ 1085 h 1194"/>
                <a:gd name="T4" fmla="*/ 564 w 782"/>
                <a:gd name="T5" fmla="*/ 0 h 1194"/>
                <a:gd name="T6" fmla="*/ 781 w 782"/>
                <a:gd name="T7" fmla="*/ 108 h 1194"/>
                <a:gd name="T8" fmla="*/ 239 w 782"/>
                <a:gd name="T9" fmla="*/ 1193 h 1194"/>
              </a:gdLst>
              <a:ahLst/>
              <a:cxnLst>
                <a:cxn ang="0">
                  <a:pos x="T0" y="T1"/>
                </a:cxn>
                <a:cxn ang="0">
                  <a:pos x="T2" y="T3"/>
                </a:cxn>
                <a:cxn ang="0">
                  <a:pos x="T4" y="T5"/>
                </a:cxn>
                <a:cxn ang="0">
                  <a:pos x="T6" y="T7"/>
                </a:cxn>
                <a:cxn ang="0">
                  <a:pos x="T8" y="T9"/>
                </a:cxn>
              </a:cxnLst>
              <a:rect l="0" t="0" r="r" b="b"/>
              <a:pathLst>
                <a:path w="782" h="1194">
                  <a:moveTo>
                    <a:pt x="239" y="1193"/>
                  </a:moveTo>
                  <a:lnTo>
                    <a:pt x="0" y="1085"/>
                  </a:lnTo>
                  <a:lnTo>
                    <a:pt x="564" y="0"/>
                  </a:lnTo>
                  <a:lnTo>
                    <a:pt x="781" y="108"/>
                  </a:lnTo>
                  <a:lnTo>
                    <a:pt x="239" y="11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grpSp>
    </p:spTree>
    <p:extLst>
      <p:ext uri="{BB962C8B-B14F-4D97-AF65-F5344CB8AC3E}">
        <p14:creationId xmlns:p14="http://schemas.microsoft.com/office/powerpoint/2010/main" val="350232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Headline">
    <p:spTree>
      <p:nvGrpSpPr>
        <p:cNvPr id="1" name=""/>
        <p:cNvGrpSpPr/>
        <p:nvPr/>
      </p:nvGrpSpPr>
      <p:grpSpPr>
        <a:xfrm>
          <a:off x="0" y="0"/>
          <a:ext cx="0" cy="0"/>
          <a:chOff x="0" y="0"/>
          <a:chExt cx="0" cy="0"/>
        </a:xfrm>
      </p:grpSpPr>
      <p:sp>
        <p:nvSpPr>
          <p:cNvPr id="36" name="Rectangle 4">
            <a:extLst>
              <a:ext uri="{FF2B5EF4-FFF2-40B4-BE49-F238E27FC236}">
                <a16:creationId xmlns:a16="http://schemas.microsoft.com/office/drawing/2014/main" id="{ACAF6163-D22D-3546-8515-6E51652406EF}"/>
              </a:ext>
            </a:extLst>
          </p:cNvPr>
          <p:cNvSpPr/>
          <p:nvPr userDrawn="1"/>
        </p:nvSpPr>
        <p:spPr>
          <a:xfrm>
            <a:off x="-6968" y="0"/>
            <a:ext cx="12198968"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pic>
        <p:nvPicPr>
          <p:cNvPr id="37" name="Graphic 48">
            <a:extLst>
              <a:ext uri="{FF2B5EF4-FFF2-40B4-BE49-F238E27FC236}">
                <a16:creationId xmlns:a16="http://schemas.microsoft.com/office/drawing/2014/main" id="{928F255C-C1F9-2346-8F50-8D2C888046D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50791"/>
          <a:stretch/>
        </p:blipFill>
        <p:spPr>
          <a:xfrm>
            <a:off x="9414180" y="86856"/>
            <a:ext cx="2673563" cy="1359979"/>
          </a:xfrm>
          <a:prstGeom prst="rect">
            <a:avLst/>
          </a:prstGeom>
        </p:spPr>
      </p:pic>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6" imgW="383" imgH="384" progId="TCLayout.ActiveDocument.1">
                  <p:embed/>
                </p:oleObj>
              </mc:Choice>
              <mc:Fallback>
                <p:oleObj name="think-cell Slide" r:id="rId6"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7"/>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5" y="525798"/>
            <a:ext cx="7946155"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FD3E09-B5A8-4DE5-86C7-4E052399C18E}"/>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51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Headline">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1BD64992-27BE-4C2A-BF89-770CF65BE080}"/>
              </a:ext>
            </a:extLst>
          </p:cNvPr>
          <p:cNvSpPr/>
          <p:nvPr userDrawn="1"/>
        </p:nvSpPr>
        <p:spPr>
          <a:xfrm>
            <a:off x="-6968" y="6406625"/>
            <a:ext cx="12198968" cy="451375"/>
          </a:xfrm>
          <a:prstGeom prst="rect">
            <a:avLst/>
          </a:prstGeom>
          <a:solidFill>
            <a:srgbClr val="F263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bg1"/>
              </a:solidFill>
              <a:latin typeface="Taub Sans" pitchFamily="2" charset="0"/>
              <a:ea typeface="Taub Sans" pitchFamily="2" charset="0"/>
            </a:endParaRPr>
          </a:p>
        </p:txBody>
      </p:sp>
      <p:sp>
        <p:nvSpPr>
          <p:cNvPr id="36" name="Rectangle 4">
            <a:extLst>
              <a:ext uri="{FF2B5EF4-FFF2-40B4-BE49-F238E27FC236}">
                <a16:creationId xmlns:a16="http://schemas.microsoft.com/office/drawing/2014/main" id="{ACAF6163-D22D-3546-8515-6E51652406EF}"/>
              </a:ext>
            </a:extLst>
          </p:cNvPr>
          <p:cNvSpPr/>
          <p:nvPr userDrawn="1"/>
        </p:nvSpPr>
        <p:spPr>
          <a:xfrm>
            <a:off x="-6968" y="0"/>
            <a:ext cx="12198968"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pic>
        <p:nvPicPr>
          <p:cNvPr id="37" name="Graphic 48">
            <a:extLst>
              <a:ext uri="{FF2B5EF4-FFF2-40B4-BE49-F238E27FC236}">
                <a16:creationId xmlns:a16="http://schemas.microsoft.com/office/drawing/2014/main" id="{928F255C-C1F9-2346-8F50-8D2C888046D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50791"/>
          <a:stretch/>
        </p:blipFill>
        <p:spPr>
          <a:xfrm>
            <a:off x="9414180" y="86856"/>
            <a:ext cx="2673563" cy="1359979"/>
          </a:xfrm>
          <a:prstGeom prst="rect">
            <a:avLst/>
          </a:prstGeom>
        </p:spPr>
      </p:pic>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6" imgW="383" imgH="384" progId="TCLayout.ActiveDocument.1">
                  <p:embed/>
                </p:oleObj>
              </mc:Choice>
              <mc:Fallback>
                <p:oleObj name="think-cell Slide" r:id="rId6"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7"/>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latin typeface="Taub Sans" pitchFamily="2" charset="0"/>
                <a:ea typeface="Taub Sans" pitchFamily="2" charset="0"/>
              </a:defRPr>
            </a:lvl1pPr>
          </a:lstStyle>
          <a:p>
            <a:r>
              <a:rPr lang="en-US"/>
              <a:t>Footer in sentence case</a:t>
            </a:r>
            <a:endParaRPr lang="en-US" dirty="0"/>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5" y="525798"/>
            <a:ext cx="7946155"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FD3E09-B5A8-4DE5-86C7-4E052399C18E}"/>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5">
            <a:extLst>
              <a:ext uri="{FF2B5EF4-FFF2-40B4-BE49-F238E27FC236}">
                <a16:creationId xmlns:a16="http://schemas.microsoft.com/office/drawing/2014/main" id="{F07DC571-D460-4DE2-9836-C66AF9A09F2D}"/>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4" name="ADP MAS Executive Overview…">
            <a:extLst>
              <a:ext uri="{FF2B5EF4-FFF2-40B4-BE49-F238E27FC236}">
                <a16:creationId xmlns:a16="http://schemas.microsoft.com/office/drawing/2014/main" id="{3CC1D6A7-75DE-420F-9A2B-111FF82C5852}"/>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153533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Headline">
    <p:spTree>
      <p:nvGrpSpPr>
        <p:cNvPr id="1" name=""/>
        <p:cNvGrpSpPr/>
        <p:nvPr/>
      </p:nvGrpSpPr>
      <p:grpSpPr>
        <a:xfrm>
          <a:off x="0" y="0"/>
          <a:ext cx="0" cy="0"/>
          <a:chOff x="0" y="0"/>
          <a:chExt cx="0" cy="0"/>
        </a:xfrm>
      </p:grpSpPr>
      <p:sp>
        <p:nvSpPr>
          <p:cNvPr id="36" name="Rectangle 4">
            <a:extLst>
              <a:ext uri="{FF2B5EF4-FFF2-40B4-BE49-F238E27FC236}">
                <a16:creationId xmlns:a16="http://schemas.microsoft.com/office/drawing/2014/main" id="{ACAF6163-D22D-3546-8515-6E51652406EF}"/>
              </a:ext>
            </a:extLst>
          </p:cNvPr>
          <p:cNvSpPr/>
          <p:nvPr userDrawn="1"/>
        </p:nvSpPr>
        <p:spPr>
          <a:xfrm>
            <a:off x="-6967" y="0"/>
            <a:ext cx="7864035" cy="1519488"/>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6" y="525798"/>
            <a:ext cx="7034591"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FD3E09-B5A8-4DE5-86C7-4E052399C18E}"/>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4">
            <a:extLst>
              <a:ext uri="{FF2B5EF4-FFF2-40B4-BE49-F238E27FC236}">
                <a16:creationId xmlns:a16="http://schemas.microsoft.com/office/drawing/2014/main" id="{576ED113-C25D-415C-BBD6-827241885871}"/>
              </a:ext>
            </a:extLst>
          </p:cNvPr>
          <p:cNvSpPr/>
          <p:nvPr userDrawn="1"/>
        </p:nvSpPr>
        <p:spPr>
          <a:xfrm>
            <a:off x="7857069" y="-5149"/>
            <a:ext cx="4334932" cy="1524637"/>
          </a:xfrm>
          <a:prstGeom prst="rect">
            <a:avLst/>
          </a:prstGeom>
          <a:solidFill>
            <a:srgbClr val="F263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cxnSp>
        <p:nvCxnSpPr>
          <p:cNvPr id="14" name="Straight Connector 13">
            <a:extLst>
              <a:ext uri="{FF2B5EF4-FFF2-40B4-BE49-F238E27FC236}">
                <a16:creationId xmlns:a16="http://schemas.microsoft.com/office/drawing/2014/main" id="{D126A1C1-E36D-413C-91F4-B2D2CA7241B1}"/>
              </a:ext>
            </a:extLst>
          </p:cNvPr>
          <p:cNvCxnSpPr>
            <a:cxnSpLocks/>
          </p:cNvCxnSpPr>
          <p:nvPr userDrawn="1"/>
        </p:nvCxnSpPr>
        <p:spPr>
          <a:xfrm>
            <a:off x="7857068" y="-5149"/>
            <a:ext cx="0" cy="153884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55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Headline">
    <p:spTree>
      <p:nvGrpSpPr>
        <p:cNvPr id="1" name=""/>
        <p:cNvGrpSpPr/>
        <p:nvPr/>
      </p:nvGrpSpPr>
      <p:grpSpPr>
        <a:xfrm>
          <a:off x="0" y="0"/>
          <a:ext cx="0" cy="0"/>
          <a:chOff x="0" y="0"/>
          <a:chExt cx="0" cy="0"/>
        </a:xfrm>
      </p:grpSpPr>
      <p:sp>
        <p:nvSpPr>
          <p:cNvPr id="36" name="Rectangle 4">
            <a:extLst>
              <a:ext uri="{FF2B5EF4-FFF2-40B4-BE49-F238E27FC236}">
                <a16:creationId xmlns:a16="http://schemas.microsoft.com/office/drawing/2014/main" id="{ACAF6163-D22D-3546-8515-6E51652406EF}"/>
              </a:ext>
            </a:extLst>
          </p:cNvPr>
          <p:cNvSpPr/>
          <p:nvPr userDrawn="1"/>
        </p:nvSpPr>
        <p:spPr>
          <a:xfrm>
            <a:off x="-6967" y="-9451"/>
            <a:ext cx="7864035" cy="1533691"/>
          </a:xfrm>
          <a:prstGeom prst="rect">
            <a:avLst/>
          </a:prstGeom>
          <a:solidFill>
            <a:srgbClr val="F263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6" y="525798"/>
            <a:ext cx="7034591"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FD3E09-B5A8-4DE5-86C7-4E052399C18E}"/>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4">
            <a:extLst>
              <a:ext uri="{FF2B5EF4-FFF2-40B4-BE49-F238E27FC236}">
                <a16:creationId xmlns:a16="http://schemas.microsoft.com/office/drawing/2014/main" id="{576ED113-C25D-415C-BBD6-827241885871}"/>
              </a:ext>
            </a:extLst>
          </p:cNvPr>
          <p:cNvSpPr/>
          <p:nvPr userDrawn="1"/>
        </p:nvSpPr>
        <p:spPr>
          <a:xfrm>
            <a:off x="7857069" y="-5150"/>
            <a:ext cx="4334932" cy="1533691"/>
          </a:xfrm>
          <a:prstGeom prst="rect">
            <a:avLst/>
          </a:prstGeom>
          <a:solidFill>
            <a:srgbClr val="121C4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cxnSp>
        <p:nvCxnSpPr>
          <p:cNvPr id="12" name="Straight Connector 11">
            <a:extLst>
              <a:ext uri="{FF2B5EF4-FFF2-40B4-BE49-F238E27FC236}">
                <a16:creationId xmlns:a16="http://schemas.microsoft.com/office/drawing/2014/main" id="{9EC5FBA0-2F26-4538-B424-9DA6E9157B7B}"/>
              </a:ext>
            </a:extLst>
          </p:cNvPr>
          <p:cNvCxnSpPr>
            <a:cxnSpLocks/>
          </p:cNvCxnSpPr>
          <p:nvPr userDrawn="1"/>
        </p:nvCxnSpPr>
        <p:spPr>
          <a:xfrm>
            <a:off x="7849585" y="-5149"/>
            <a:ext cx="0" cy="153884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497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Headline">
    <p:spTree>
      <p:nvGrpSpPr>
        <p:cNvPr id="1" name=""/>
        <p:cNvGrpSpPr/>
        <p:nvPr/>
      </p:nvGrpSpPr>
      <p:grpSpPr>
        <a:xfrm>
          <a:off x="0" y="0"/>
          <a:ext cx="0" cy="0"/>
          <a:chOff x="0" y="0"/>
          <a:chExt cx="0" cy="0"/>
        </a:xfrm>
      </p:grpSpPr>
      <p:sp>
        <p:nvSpPr>
          <p:cNvPr id="36" name="Rectangle 4">
            <a:extLst>
              <a:ext uri="{FF2B5EF4-FFF2-40B4-BE49-F238E27FC236}">
                <a16:creationId xmlns:a16="http://schemas.microsoft.com/office/drawing/2014/main" id="{ACAF6163-D22D-3546-8515-6E51652406EF}"/>
              </a:ext>
            </a:extLst>
          </p:cNvPr>
          <p:cNvSpPr/>
          <p:nvPr userDrawn="1"/>
        </p:nvSpPr>
        <p:spPr>
          <a:xfrm>
            <a:off x="-6968" y="-9451"/>
            <a:ext cx="12191999" cy="1533691"/>
          </a:xfrm>
          <a:prstGeom prst="rect">
            <a:avLst/>
          </a:prstGeom>
          <a:solidFill>
            <a:srgbClr val="F263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6" y="525798"/>
            <a:ext cx="7034591"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FD3E09-B5A8-4DE5-86C7-4E052399C18E}"/>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C5FBA0-2F26-4538-B424-9DA6E9157B7B}"/>
              </a:ext>
            </a:extLst>
          </p:cNvPr>
          <p:cNvCxnSpPr>
            <a:cxnSpLocks/>
          </p:cNvCxnSpPr>
          <p:nvPr userDrawn="1"/>
        </p:nvCxnSpPr>
        <p:spPr>
          <a:xfrm>
            <a:off x="7849585" y="-5149"/>
            <a:ext cx="0" cy="153884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3FAD042-E9AD-49AC-B3F6-2615357C94DD}"/>
              </a:ext>
            </a:extLst>
          </p:cNvPr>
          <p:cNvSpPr/>
          <p:nvPr userDrawn="1"/>
        </p:nvSpPr>
        <p:spPr>
          <a:xfrm>
            <a:off x="0" y="1524240"/>
            <a:ext cx="12192000" cy="4807963"/>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1600"/>
              </a:spcAft>
              <a:buClrTx/>
              <a:buSzTx/>
              <a:buFontTx/>
              <a:buNone/>
              <a:tabLst/>
              <a:defRPr/>
            </a:pPr>
            <a:endParaRPr kumimoji="0" lang="en-GB" sz="1600" b="0" i="0" u="none" strike="noStrike" kern="1200" cap="none" spc="0" normalizeH="0" baseline="0" noProof="0" dirty="0">
              <a:ln>
                <a:noFill/>
              </a:ln>
              <a:solidFill>
                <a:srgbClr val="222222"/>
              </a:solidFill>
              <a:effectLst/>
              <a:uLnTx/>
              <a:uFillTx/>
              <a:latin typeface="Taub Sans"/>
              <a:cs typeface="Helvetica"/>
            </a:endParaRPr>
          </a:p>
        </p:txBody>
      </p:sp>
      <p:pic>
        <p:nvPicPr>
          <p:cNvPr id="15" name="Graphic 14">
            <a:extLst>
              <a:ext uri="{FF2B5EF4-FFF2-40B4-BE49-F238E27FC236}">
                <a16:creationId xmlns:a16="http://schemas.microsoft.com/office/drawing/2014/main" id="{B7228E7A-523E-4E71-9FC2-09FA707A4E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720765" y="74956"/>
            <a:ext cx="1390144" cy="1390144"/>
          </a:xfrm>
          <a:prstGeom prst="rect">
            <a:avLst/>
          </a:prstGeom>
        </p:spPr>
      </p:pic>
    </p:spTree>
    <p:extLst>
      <p:ext uri="{BB962C8B-B14F-4D97-AF65-F5344CB8AC3E}">
        <p14:creationId xmlns:p14="http://schemas.microsoft.com/office/powerpoint/2010/main" val="136817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Headline">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8874277-5FB6-4F59-9AB6-70791B59EADB}"/>
              </a:ext>
            </a:extLst>
          </p:cNvPr>
          <p:cNvCxnSpPr>
            <a:cxnSpLocks/>
          </p:cNvCxnSpPr>
          <p:nvPr userDrawn="1"/>
        </p:nvCxnSpPr>
        <p:spPr>
          <a:xfrm>
            <a:off x="4070647" y="1538843"/>
            <a:ext cx="11464" cy="4861957"/>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FD02CF-E282-483F-9BD5-F02E3BF9C026}"/>
              </a:ext>
            </a:extLst>
          </p:cNvPr>
          <p:cNvCxnSpPr>
            <a:cxnSpLocks/>
          </p:cNvCxnSpPr>
          <p:nvPr userDrawn="1"/>
        </p:nvCxnSpPr>
        <p:spPr>
          <a:xfrm>
            <a:off x="8137055" y="1538843"/>
            <a:ext cx="0" cy="4861957"/>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8" name="Rectangle 4">
            <a:extLst>
              <a:ext uri="{FF2B5EF4-FFF2-40B4-BE49-F238E27FC236}">
                <a16:creationId xmlns:a16="http://schemas.microsoft.com/office/drawing/2014/main" id="{9FA26B68-B596-4E65-A3BD-5704C3F70E8A}"/>
              </a:ext>
            </a:extLst>
          </p:cNvPr>
          <p:cNvSpPr/>
          <p:nvPr userDrawn="1"/>
        </p:nvSpPr>
        <p:spPr>
          <a:xfrm>
            <a:off x="-6968" y="6400800"/>
            <a:ext cx="12198968" cy="457195"/>
          </a:xfrm>
          <a:prstGeom prst="rect">
            <a:avLst/>
          </a:prstGeom>
          <a:solidFill>
            <a:srgbClr val="F2635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sp>
        <p:nvSpPr>
          <p:cNvPr id="36" name="Rectangle 4">
            <a:extLst>
              <a:ext uri="{FF2B5EF4-FFF2-40B4-BE49-F238E27FC236}">
                <a16:creationId xmlns:a16="http://schemas.microsoft.com/office/drawing/2014/main" id="{ACAF6163-D22D-3546-8515-6E51652406EF}"/>
              </a:ext>
            </a:extLst>
          </p:cNvPr>
          <p:cNvSpPr/>
          <p:nvPr userDrawn="1"/>
        </p:nvSpPr>
        <p:spPr>
          <a:xfrm>
            <a:off x="-6968" y="0"/>
            <a:ext cx="12198968"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pic>
        <p:nvPicPr>
          <p:cNvPr id="37" name="Graphic 48">
            <a:extLst>
              <a:ext uri="{FF2B5EF4-FFF2-40B4-BE49-F238E27FC236}">
                <a16:creationId xmlns:a16="http://schemas.microsoft.com/office/drawing/2014/main" id="{928F255C-C1F9-2346-8F50-8D2C888046D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50791"/>
          <a:stretch/>
        </p:blipFill>
        <p:spPr>
          <a:xfrm>
            <a:off x="9414180" y="86856"/>
            <a:ext cx="2673563" cy="1359979"/>
          </a:xfrm>
          <a:prstGeom prst="rect">
            <a:avLst/>
          </a:prstGeom>
        </p:spPr>
      </p:pic>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6" imgW="383" imgH="384" progId="TCLayout.ActiveDocument.1">
                  <p:embed/>
                </p:oleObj>
              </mc:Choice>
              <mc:Fallback>
                <p:oleObj name="think-cell Slide" r:id="rId6"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7"/>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5" y="525798"/>
            <a:ext cx="7946155"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FD3E09-B5A8-4DE5-86C7-4E052399C18E}"/>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5" name="Footer Placeholder 12">
            <a:extLst>
              <a:ext uri="{FF2B5EF4-FFF2-40B4-BE49-F238E27FC236}">
                <a16:creationId xmlns:a16="http://schemas.microsoft.com/office/drawing/2014/main" id="{68CA6534-9249-4479-9111-909D0F2A15C7}"/>
              </a:ext>
            </a:extLst>
          </p:cNvPr>
          <p:cNvSpPr>
            <a:spLocks noGrp="1"/>
          </p:cNvSpPr>
          <p:nvPr>
            <p:ph type="ftr" sz="quarter" idx="13"/>
          </p:nvPr>
        </p:nvSpPr>
        <p:spPr>
          <a:xfrm>
            <a:off x="3468354" y="6518862"/>
            <a:ext cx="6294559" cy="164148"/>
          </a:xfrm>
        </p:spPr>
        <p:txBody>
          <a:bodyPr/>
          <a:lstStyle>
            <a:lvl1pPr>
              <a:defRPr>
                <a:solidFill>
                  <a:schemeClr val="bg1"/>
                </a:solidFill>
                <a:latin typeface="+mn-lt"/>
              </a:defRPr>
            </a:lvl1pPr>
          </a:lstStyle>
          <a:p>
            <a:r>
              <a:rPr lang="en-US" dirty="0"/>
              <a:t>Footer in sentence case</a:t>
            </a:r>
          </a:p>
        </p:txBody>
      </p:sp>
      <p:sp>
        <p:nvSpPr>
          <p:cNvPr id="16" name="Slide Number Placeholder 2">
            <a:extLst>
              <a:ext uri="{FF2B5EF4-FFF2-40B4-BE49-F238E27FC236}">
                <a16:creationId xmlns:a16="http://schemas.microsoft.com/office/drawing/2014/main" id="{47612530-C5D8-440A-A03E-3D793E360987}"/>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sp>
        <p:nvSpPr>
          <p:cNvPr id="17" name="Freeform 5">
            <a:extLst>
              <a:ext uri="{FF2B5EF4-FFF2-40B4-BE49-F238E27FC236}">
                <a16:creationId xmlns:a16="http://schemas.microsoft.com/office/drawing/2014/main" id="{1C3EBBD5-B8F6-4A30-A5F3-025F99F82089}"/>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9" name="ADP MAS Executive Overview…">
            <a:extLst>
              <a:ext uri="{FF2B5EF4-FFF2-40B4-BE49-F238E27FC236}">
                <a16:creationId xmlns:a16="http://schemas.microsoft.com/office/drawing/2014/main" id="{167E392C-F56A-4BF1-B7FC-778DBCED39D6}"/>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3441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Headline + Subhead">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AE139217-401A-AB4A-ACDB-6783B97D07CC}"/>
              </a:ext>
            </a:extLst>
          </p:cNvPr>
          <p:cNvSpPr/>
          <p:nvPr userDrawn="1"/>
        </p:nvSpPr>
        <p:spPr>
          <a:xfrm>
            <a:off x="-6968" y="0"/>
            <a:ext cx="12198968"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8860139"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5" y="952470"/>
            <a:ext cx="8860139" cy="369161"/>
          </a:xfrm>
        </p:spPr>
        <p:txBody>
          <a:bodyPr/>
          <a:lstStyle>
            <a:lvl1pPr>
              <a:defRPr sz="2399" b="0" i="0">
                <a:solidFill>
                  <a:schemeClr val="bg1"/>
                </a:solidFill>
                <a:latin typeface="Taub Sans" pitchFamily="2" charset="0"/>
                <a:ea typeface="Taub Sans" pitchFamily="2" charset="0"/>
              </a:defRPr>
            </a:lvl1pPr>
            <a:lvl4pPr>
              <a:defRPr/>
            </a:lvl4pPr>
          </a:lstStyle>
          <a:p>
            <a:pPr lvl="0"/>
            <a:r>
              <a:rPr lang="en-US" dirty="0"/>
              <a:t>Subtitle in sentence case, 18-pt</a:t>
            </a:r>
          </a:p>
        </p:txBody>
      </p:sp>
      <p:pic>
        <p:nvPicPr>
          <p:cNvPr id="11" name="Graphic 48">
            <a:extLst>
              <a:ext uri="{FF2B5EF4-FFF2-40B4-BE49-F238E27FC236}">
                <a16:creationId xmlns:a16="http://schemas.microsoft.com/office/drawing/2014/main" id="{C940DD70-A24D-7F4E-AB9C-0AF9323DB06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50791"/>
          <a:stretch/>
        </p:blipFill>
        <p:spPr>
          <a:xfrm>
            <a:off x="9414180" y="86856"/>
            <a:ext cx="2673563" cy="1359979"/>
          </a:xfrm>
          <a:prstGeom prst="rect">
            <a:avLst/>
          </a:prstGeom>
        </p:spPr>
      </p:pic>
      <p:cxnSp>
        <p:nvCxnSpPr>
          <p:cNvPr id="12" name="Straight Connector 11">
            <a:extLst>
              <a:ext uri="{FF2B5EF4-FFF2-40B4-BE49-F238E27FC236}">
                <a16:creationId xmlns:a16="http://schemas.microsoft.com/office/drawing/2014/main" id="{989B8D25-FFF0-4CAF-8163-704B5981734A}"/>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926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Headline + Subhead">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AE139217-401A-AB4A-ACDB-6783B97D07CC}"/>
              </a:ext>
            </a:extLst>
          </p:cNvPr>
          <p:cNvSpPr/>
          <p:nvPr userDrawn="1"/>
        </p:nvSpPr>
        <p:spPr>
          <a:xfrm>
            <a:off x="-6968" y="0"/>
            <a:ext cx="12198968"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8860139"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5" y="952470"/>
            <a:ext cx="8860139" cy="369161"/>
          </a:xfrm>
        </p:spPr>
        <p:txBody>
          <a:bodyPr/>
          <a:lstStyle>
            <a:lvl1pPr>
              <a:defRPr sz="2399" b="0" i="0">
                <a:solidFill>
                  <a:schemeClr val="bg1"/>
                </a:solidFill>
                <a:latin typeface="Taub Sans" pitchFamily="2" charset="0"/>
                <a:ea typeface="Taub Sans" pitchFamily="2" charset="0"/>
              </a:defRPr>
            </a:lvl1pPr>
            <a:lvl4pPr>
              <a:defRPr/>
            </a:lvl4pPr>
          </a:lstStyle>
          <a:p>
            <a:pPr lvl="0"/>
            <a:r>
              <a:rPr lang="en-US" dirty="0"/>
              <a:t>Subtitle in sentence case, 18-pt</a:t>
            </a:r>
          </a:p>
        </p:txBody>
      </p: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56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Headline + Subhead">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AE139217-401A-AB4A-ACDB-6783B97D07CC}"/>
              </a:ext>
            </a:extLst>
          </p:cNvPr>
          <p:cNvSpPr/>
          <p:nvPr userDrawn="1"/>
        </p:nvSpPr>
        <p:spPr>
          <a:xfrm>
            <a:off x="-6968" y="0"/>
            <a:ext cx="12198968"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E193C65-9B65-433C-BE23-180DF2C195F1}"/>
              </a:ext>
            </a:extLst>
          </p:cNvPr>
          <p:cNvSpPr>
            <a:spLocks noGrp="1"/>
          </p:cNvSpPr>
          <p:nvPr>
            <p:ph type="title" hasCustomPrompt="1"/>
          </p:nvPr>
        </p:nvSpPr>
        <p:spPr>
          <a:xfrm>
            <a:off x="512065" y="525798"/>
            <a:ext cx="7946155"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spTree>
    <p:extLst>
      <p:ext uri="{BB962C8B-B14F-4D97-AF65-F5344CB8AC3E}">
        <p14:creationId xmlns:p14="http://schemas.microsoft.com/office/powerpoint/2010/main" val="167995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5E02F8-F15D-46E2-BA9C-67DA5A0F5B3A}"/>
              </a:ext>
            </a:extLst>
          </p:cNvPr>
          <p:cNvSpPr>
            <a:spLocks noGrp="1"/>
          </p:cNvSpPr>
          <p:nvPr>
            <p:ph type="ftr" sz="quarter" idx="10"/>
          </p:nvPr>
        </p:nvSpPr>
        <p:spPr/>
        <p:txBody>
          <a:bodyPr/>
          <a:lstStyle>
            <a:lvl1pPr>
              <a:defRPr/>
            </a:lvl1pPr>
          </a:lstStyle>
          <a:p>
            <a:r>
              <a:rPr lang="en-US"/>
              <a:t>Footer in sentence case</a:t>
            </a:r>
            <a:endParaRPr lang="en-US" dirty="0"/>
          </a:p>
        </p:txBody>
      </p:sp>
      <p:sp>
        <p:nvSpPr>
          <p:cNvPr id="4" name="Slide Number Placeholder 3">
            <a:extLst>
              <a:ext uri="{FF2B5EF4-FFF2-40B4-BE49-F238E27FC236}">
                <a16:creationId xmlns:a16="http://schemas.microsoft.com/office/drawing/2014/main" id="{9F2390F0-FE3F-4BDB-9508-C67D69DEA407}"/>
              </a:ext>
            </a:extLst>
          </p:cNvPr>
          <p:cNvSpPr>
            <a:spLocks noGrp="1"/>
          </p:cNvSpPr>
          <p:nvPr>
            <p:ph type="sldNum" sz="quarter" idx="11"/>
          </p:nvPr>
        </p:nvSpPr>
        <p:spPr/>
        <p:txBody>
          <a:bodyPr/>
          <a:lstStyle>
            <a:lvl1pPr>
              <a:defRPr/>
            </a:lvl1pPr>
          </a:lstStyle>
          <a:p>
            <a:fld id="{0C691DA3-4ABE-49F3-91E6-D9975CC9DD5F}" type="slidenum">
              <a:rPr lang="en-US" smtClean="0"/>
              <a:pPr/>
              <a:t>‹#›</a:t>
            </a:fld>
            <a:endParaRPr lang="en-US" dirty="0"/>
          </a:p>
        </p:txBody>
      </p:sp>
      <p:sp>
        <p:nvSpPr>
          <p:cNvPr id="5" name="Rectangle 4">
            <a:extLst>
              <a:ext uri="{FF2B5EF4-FFF2-40B4-BE49-F238E27FC236}">
                <a16:creationId xmlns:a16="http://schemas.microsoft.com/office/drawing/2014/main" id="{1C44936F-67D9-4145-BADA-553F39F5739D}"/>
              </a:ext>
            </a:extLst>
          </p:cNvPr>
          <p:cNvSpPr/>
          <p:nvPr userDrawn="1"/>
        </p:nvSpPr>
        <p:spPr>
          <a:xfrm>
            <a:off x="-17798" y="3432300"/>
            <a:ext cx="9924161" cy="2916385"/>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8" name="Picture Placeholder 2">
            <a:extLst>
              <a:ext uri="{FF2B5EF4-FFF2-40B4-BE49-F238E27FC236}">
                <a16:creationId xmlns:a16="http://schemas.microsoft.com/office/drawing/2014/main" id="{431FAED2-C18E-4B19-800C-4ACF14F26BCE}"/>
              </a:ext>
            </a:extLst>
          </p:cNvPr>
          <p:cNvSpPr>
            <a:spLocks noGrp="1"/>
          </p:cNvSpPr>
          <p:nvPr>
            <p:ph type="pic" sz="quarter" idx="13"/>
          </p:nvPr>
        </p:nvSpPr>
        <p:spPr>
          <a:xfrm>
            <a:off x="1" y="1"/>
            <a:ext cx="12192000" cy="3427319"/>
          </a:xfrm>
        </p:spPr>
      </p:sp>
      <p:pic>
        <p:nvPicPr>
          <p:cNvPr id="10" name="Graphic 9">
            <a:extLst>
              <a:ext uri="{FF2B5EF4-FFF2-40B4-BE49-F238E27FC236}">
                <a16:creationId xmlns:a16="http://schemas.microsoft.com/office/drawing/2014/main" id="{335ACBC1-B991-4639-9053-D8DC904524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46463" y="3544566"/>
            <a:ext cx="2025511" cy="2025511"/>
          </a:xfrm>
          <a:prstGeom prst="rect">
            <a:avLst/>
          </a:prstGeom>
        </p:spPr>
      </p:pic>
      <p:sp>
        <p:nvSpPr>
          <p:cNvPr id="2" name="Title 1">
            <a:extLst>
              <a:ext uri="{FF2B5EF4-FFF2-40B4-BE49-F238E27FC236}">
                <a16:creationId xmlns:a16="http://schemas.microsoft.com/office/drawing/2014/main" id="{8A0AD2C5-FF8B-4E6E-9E1A-EA67AF3A8118}"/>
              </a:ext>
            </a:extLst>
          </p:cNvPr>
          <p:cNvSpPr>
            <a:spLocks noGrp="1"/>
          </p:cNvSpPr>
          <p:nvPr>
            <p:ph type="title"/>
          </p:nvPr>
        </p:nvSpPr>
        <p:spPr>
          <a:xfrm>
            <a:off x="418691" y="3755049"/>
            <a:ext cx="8865003" cy="574516"/>
          </a:xfrm>
        </p:spPr>
        <p:txBody>
          <a:bodyPr/>
          <a:lstStyle>
            <a:lvl1pPr>
              <a:defRPr>
                <a:solidFill>
                  <a:schemeClr val="bg1"/>
                </a:solidFill>
              </a:defRPr>
            </a:lvl1pPr>
          </a:lstStyle>
          <a:p>
            <a:r>
              <a:rPr lang="en-US" dirty="0"/>
              <a:t>Click to edit Master title style</a:t>
            </a:r>
          </a:p>
        </p:txBody>
      </p:sp>
      <p:cxnSp>
        <p:nvCxnSpPr>
          <p:cNvPr id="11" name="Straight Connector 10">
            <a:extLst>
              <a:ext uri="{FF2B5EF4-FFF2-40B4-BE49-F238E27FC236}">
                <a16:creationId xmlns:a16="http://schemas.microsoft.com/office/drawing/2014/main" id="{E8F18E7C-DE8F-4D8D-AA6F-93BC46599A21}"/>
              </a:ext>
            </a:extLst>
          </p:cNvPr>
          <p:cNvCxnSpPr>
            <a:cxnSpLocks/>
          </p:cNvCxnSpPr>
          <p:nvPr userDrawn="1"/>
        </p:nvCxnSpPr>
        <p:spPr>
          <a:xfrm flipV="1">
            <a:off x="9882323" y="3432301"/>
            <a:ext cx="0" cy="2921364"/>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50B5B3-6949-4604-9916-30562CD1F163}"/>
              </a:ext>
            </a:extLst>
          </p:cNvPr>
          <p:cNvCxnSpPr>
            <a:cxnSpLocks/>
          </p:cNvCxnSpPr>
          <p:nvPr userDrawn="1"/>
        </p:nvCxnSpPr>
        <p:spPr>
          <a:xfrm flipV="1">
            <a:off x="-41838" y="6344448"/>
            <a:ext cx="12233841" cy="1"/>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pic>
        <p:nvPicPr>
          <p:cNvPr id="9" name="Picture Placeholder 7">
            <a:extLst>
              <a:ext uri="{FF2B5EF4-FFF2-40B4-BE49-F238E27FC236}">
                <a16:creationId xmlns:a16="http://schemas.microsoft.com/office/drawing/2014/main" id="{EB695567-8672-4726-A31B-70A3EA5E2EBB}"/>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t="9735" b="40305"/>
          <a:stretch/>
        </p:blipFill>
        <p:spPr>
          <a:xfrm>
            <a:off x="-1" y="1"/>
            <a:ext cx="12193524" cy="3432300"/>
          </a:xfrm>
          <a:prstGeom prst="rect">
            <a:avLst/>
          </a:prstGeom>
        </p:spPr>
      </p:pic>
    </p:spTree>
    <p:extLst>
      <p:ext uri="{BB962C8B-B14F-4D97-AF65-F5344CB8AC3E}">
        <p14:creationId xmlns:p14="http://schemas.microsoft.com/office/powerpoint/2010/main" val="413852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Headline + Subhead">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AE139217-401A-AB4A-ACDB-6783B97D07CC}"/>
              </a:ext>
            </a:extLst>
          </p:cNvPr>
          <p:cNvSpPr/>
          <p:nvPr userDrawn="1"/>
        </p:nvSpPr>
        <p:spPr>
          <a:xfrm>
            <a:off x="4070648" y="0"/>
            <a:ext cx="8114385"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19488"/>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3D9F5D3-C486-400D-8E9A-5F182CE59029}"/>
              </a:ext>
            </a:extLst>
          </p:cNvPr>
          <p:cNvSpPr/>
          <p:nvPr userDrawn="1"/>
        </p:nvSpPr>
        <p:spPr>
          <a:xfrm>
            <a:off x="14" y="0"/>
            <a:ext cx="4063665" cy="151948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16" name="Title 1">
            <a:extLst>
              <a:ext uri="{FF2B5EF4-FFF2-40B4-BE49-F238E27FC236}">
                <a16:creationId xmlns:a16="http://schemas.microsoft.com/office/drawing/2014/main" id="{6E193C65-9B65-433C-BE23-180DF2C195F1}"/>
              </a:ext>
            </a:extLst>
          </p:cNvPr>
          <p:cNvSpPr>
            <a:spLocks noGrp="1"/>
          </p:cNvSpPr>
          <p:nvPr>
            <p:ph type="title" hasCustomPrompt="1"/>
          </p:nvPr>
        </p:nvSpPr>
        <p:spPr>
          <a:xfrm>
            <a:off x="4376119" y="525798"/>
            <a:ext cx="5937261" cy="1148177"/>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cxnSp>
        <p:nvCxnSpPr>
          <p:cNvPr id="14" name="Straight Connector 13">
            <a:extLst>
              <a:ext uri="{FF2B5EF4-FFF2-40B4-BE49-F238E27FC236}">
                <a16:creationId xmlns:a16="http://schemas.microsoft.com/office/drawing/2014/main" id="{FBCEB46F-5725-4B24-BBBD-26D459A92702}"/>
              </a:ext>
            </a:extLst>
          </p:cNvPr>
          <p:cNvCxnSpPr>
            <a:cxnSpLocks/>
          </p:cNvCxnSpPr>
          <p:nvPr userDrawn="1"/>
        </p:nvCxnSpPr>
        <p:spPr>
          <a:xfrm>
            <a:off x="4082111" y="0"/>
            <a:ext cx="0" cy="64008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03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Headline + Subhea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C1FF5C-322C-417E-8246-F3C507230713}"/>
              </a:ext>
            </a:extLst>
          </p:cNvPr>
          <p:cNvSpPr/>
          <p:nvPr userDrawn="1"/>
        </p:nvSpPr>
        <p:spPr>
          <a:xfrm flipH="1">
            <a:off x="7847232" y="2969701"/>
            <a:ext cx="4344768" cy="3431099"/>
          </a:xfrm>
          <a:prstGeom prst="rect">
            <a:avLst/>
          </a:prstGeom>
          <a:solidFill>
            <a:srgbClr val="F5EC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20" name="Rectangle 4">
            <a:extLst>
              <a:ext uri="{FF2B5EF4-FFF2-40B4-BE49-F238E27FC236}">
                <a16:creationId xmlns:a16="http://schemas.microsoft.com/office/drawing/2014/main" id="{AE139217-401A-AB4A-ACDB-6783B97D07CC}"/>
              </a:ext>
            </a:extLst>
          </p:cNvPr>
          <p:cNvSpPr/>
          <p:nvPr userDrawn="1"/>
        </p:nvSpPr>
        <p:spPr>
          <a:xfrm>
            <a:off x="0" y="0"/>
            <a:ext cx="12192000"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EEC78A9-A712-4B03-ADE2-186D99BCB56B}"/>
              </a:ext>
            </a:extLst>
          </p:cNvPr>
          <p:cNvSpPr/>
          <p:nvPr userDrawn="1"/>
        </p:nvSpPr>
        <p:spPr>
          <a:xfrm>
            <a:off x="13" y="1528525"/>
            <a:ext cx="12191988" cy="144117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cxnSp>
        <p:nvCxnSpPr>
          <p:cNvPr id="17" name="Straight Connector 16">
            <a:extLst>
              <a:ext uri="{FF2B5EF4-FFF2-40B4-BE49-F238E27FC236}">
                <a16:creationId xmlns:a16="http://schemas.microsoft.com/office/drawing/2014/main" id="{719FB24D-A386-4C2D-A234-65304864B1BC}"/>
              </a:ext>
            </a:extLst>
          </p:cNvPr>
          <p:cNvCxnSpPr>
            <a:cxnSpLocks/>
          </p:cNvCxnSpPr>
          <p:nvPr userDrawn="1"/>
        </p:nvCxnSpPr>
        <p:spPr>
          <a:xfrm>
            <a:off x="0" y="1526140"/>
            <a:ext cx="12192000" cy="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84C27830-9FF6-4992-9C28-6380131F7B96}"/>
              </a:ext>
            </a:extLst>
          </p:cNvPr>
          <p:cNvSpPr>
            <a:spLocks noGrp="1"/>
          </p:cNvSpPr>
          <p:nvPr>
            <p:ph type="title" hasCustomPrompt="1"/>
          </p:nvPr>
        </p:nvSpPr>
        <p:spPr>
          <a:xfrm>
            <a:off x="512065" y="525798"/>
            <a:ext cx="7946155"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sp>
        <p:nvSpPr>
          <p:cNvPr id="19" name="Picture Placeholder 10">
            <a:extLst>
              <a:ext uri="{FF2B5EF4-FFF2-40B4-BE49-F238E27FC236}">
                <a16:creationId xmlns:a16="http://schemas.microsoft.com/office/drawing/2014/main" id="{E98D662A-ED20-44D6-8E33-2BCA6034C871}"/>
              </a:ext>
            </a:extLst>
          </p:cNvPr>
          <p:cNvSpPr>
            <a:spLocks noGrp="1"/>
          </p:cNvSpPr>
          <p:nvPr>
            <p:ph type="pic" sz="quarter" idx="16" hasCustomPrompt="1"/>
          </p:nvPr>
        </p:nvSpPr>
        <p:spPr>
          <a:xfrm>
            <a:off x="512065" y="1688132"/>
            <a:ext cx="2956288" cy="1119091"/>
          </a:xfrm>
          <a:solidFill>
            <a:schemeClr val="bg1">
              <a:lumMod val="95000"/>
            </a:schemeClr>
          </a:solidFill>
          <a:ln w="6350">
            <a:noFill/>
          </a:ln>
        </p:spPr>
        <p:txBody>
          <a:bodyPr anchor="ctr">
            <a:noAutofit/>
          </a:bodyPr>
          <a:lstStyle>
            <a:lvl1pPr algn="ctr">
              <a:spcAft>
                <a:spcPts val="0"/>
              </a:spcAft>
              <a:defRPr/>
            </a:lvl1pPr>
          </a:lstStyle>
          <a:p>
            <a:r>
              <a:rPr lang="en-US" dirty="0"/>
              <a:t>Click this icon to add </a:t>
            </a:r>
            <a:br>
              <a:rPr lang="en-US" dirty="0"/>
            </a:br>
            <a:r>
              <a:rPr lang="en-US" dirty="0"/>
              <a:t>a client logo</a:t>
            </a:r>
          </a:p>
        </p:txBody>
      </p:sp>
      <p:sp>
        <p:nvSpPr>
          <p:cNvPr id="9" name="Text Placeholder 8">
            <a:extLst>
              <a:ext uri="{FF2B5EF4-FFF2-40B4-BE49-F238E27FC236}">
                <a16:creationId xmlns:a16="http://schemas.microsoft.com/office/drawing/2014/main" id="{B7955B7F-A8E2-440D-8A09-D2D976017E79}"/>
              </a:ext>
            </a:extLst>
          </p:cNvPr>
          <p:cNvSpPr>
            <a:spLocks noGrp="1"/>
          </p:cNvSpPr>
          <p:nvPr>
            <p:ph type="body" sz="quarter" idx="17"/>
          </p:nvPr>
        </p:nvSpPr>
        <p:spPr>
          <a:xfrm>
            <a:off x="4253133" y="1688132"/>
            <a:ext cx="3509433" cy="1119091"/>
          </a:xfrm>
        </p:spPr>
        <p:txBody>
          <a:bodyPr anchor="ctr">
            <a:noAutofit/>
          </a:bodyPr>
          <a:lstStyle>
            <a:lvl1pPr marL="0" indent="0">
              <a:spcAft>
                <a:spcPts val="400"/>
              </a:spcAft>
              <a:buFont typeface="Arial" panose="020B0604020202020204" pitchFamily="34" charset="0"/>
              <a:buNone/>
              <a:defRPr kumimoji="0" lang="en-US" sz="1467" b="1" i="0" u="none" strike="noStrike" kern="1200" cap="none" spc="0" normalizeH="0" baseline="0" dirty="0" smtClean="0">
                <a:ln>
                  <a:noFill/>
                </a:ln>
                <a:solidFill>
                  <a:schemeClr val="bg1"/>
                </a:solidFill>
                <a:effectLst/>
                <a:uLnTx/>
                <a:uFillTx/>
                <a:latin typeface="Taub Sans"/>
                <a:ea typeface="Taub Sans" pitchFamily="2" charset="0"/>
                <a:cs typeface="Helvetica"/>
                <a:sym typeface="TaubSans-Regular"/>
              </a:defRPr>
            </a:lvl1pPr>
            <a:lvl2pPr marL="0" indent="0">
              <a:spcAft>
                <a:spcPts val="400"/>
              </a:spcAft>
              <a:buNone/>
              <a:defRPr kumimoji="0" lang="en-US" sz="1467" b="1" i="0" u="none" strike="noStrike" kern="1200" cap="none" spc="0" normalizeH="0" baseline="0" smtClean="0">
                <a:ln>
                  <a:noFill/>
                </a:ln>
                <a:solidFill>
                  <a:schemeClr val="bg1"/>
                </a:solidFill>
                <a:effectLst/>
                <a:uLnTx/>
                <a:uFillTx/>
                <a:latin typeface="Taub Sans"/>
                <a:ea typeface="+mn-ea"/>
                <a:cs typeface="Helvetica"/>
                <a:sym typeface="TaubSans-Regular"/>
              </a:defRPr>
            </a:lvl2pPr>
            <a:lvl3pPr marL="152276" indent="0">
              <a:buNone/>
              <a:defRPr kumimoji="0" lang="en-US" sz="1467" b="1" i="0" u="none" strike="noStrike" kern="1200" cap="none" spc="0" normalizeH="0" baseline="0" smtClean="0">
                <a:ln>
                  <a:noFill/>
                </a:ln>
                <a:solidFill>
                  <a:schemeClr val="bg1"/>
                </a:solidFill>
                <a:effectLst/>
                <a:uLnTx/>
                <a:uFillTx/>
                <a:latin typeface="Taub Sans"/>
                <a:ea typeface="+mn-ea"/>
                <a:cs typeface="Helvetica"/>
                <a:sym typeface="TaubSans-Regular"/>
              </a:defRPr>
            </a:lvl3pPr>
            <a:lvl4pPr marL="0" indent="0">
              <a:buFont typeface="Arial" panose="020B0604020202020204" pitchFamily="34" charset="0"/>
              <a:buNone/>
              <a:defRPr kumimoji="0" lang="en-US" sz="1467" b="1" i="0" u="none" strike="noStrike" kern="1200" cap="none" spc="0" normalizeH="0" baseline="0" smtClean="0">
                <a:ln>
                  <a:noFill/>
                </a:ln>
                <a:solidFill>
                  <a:schemeClr val="bg1"/>
                </a:solidFill>
                <a:effectLst/>
                <a:uLnTx/>
                <a:uFillTx/>
                <a:latin typeface="Taub Sans"/>
                <a:ea typeface="+mn-ea"/>
                <a:cs typeface="Helvetica"/>
                <a:sym typeface="TaubSans-Regular"/>
              </a:defRPr>
            </a:lvl4pPr>
            <a:lvl5pPr marL="0" indent="0">
              <a:buFont typeface="Arial" panose="020B0604020202020204" pitchFamily="34" charset="0"/>
              <a:buNone/>
              <a:defRPr kumimoji="0" lang="en-US" sz="1467" b="1" i="0" u="none" strike="noStrike" kern="1200" cap="none" spc="0" normalizeH="0" baseline="0">
                <a:ln>
                  <a:noFill/>
                </a:ln>
                <a:solidFill>
                  <a:schemeClr val="bg1"/>
                </a:solidFill>
                <a:effectLst/>
                <a:uLnTx/>
                <a:uFillTx/>
                <a:latin typeface="Taub Sans"/>
                <a:ea typeface="+mn-ea"/>
                <a:cs typeface="Helvetica"/>
                <a:sym typeface="TaubSans-Regular"/>
              </a:defRPr>
            </a:lvl5pPr>
          </a:lstStyle>
          <a:p>
            <a:pPr lvl="0"/>
            <a:r>
              <a:rPr lang="en-US" dirty="0"/>
              <a:t>Click to edit Master text styles</a:t>
            </a:r>
          </a:p>
        </p:txBody>
      </p:sp>
      <p:sp>
        <p:nvSpPr>
          <p:cNvPr id="25" name="Text Placeholder 8">
            <a:extLst>
              <a:ext uri="{FF2B5EF4-FFF2-40B4-BE49-F238E27FC236}">
                <a16:creationId xmlns:a16="http://schemas.microsoft.com/office/drawing/2014/main" id="{95DBB623-FC32-4005-A95F-36521CB2382D}"/>
              </a:ext>
            </a:extLst>
          </p:cNvPr>
          <p:cNvSpPr>
            <a:spLocks noGrp="1"/>
          </p:cNvSpPr>
          <p:nvPr>
            <p:ph type="body" sz="quarter" idx="18"/>
          </p:nvPr>
        </p:nvSpPr>
        <p:spPr>
          <a:xfrm>
            <a:off x="8085836" y="1688132"/>
            <a:ext cx="3509433" cy="1119091"/>
          </a:xfrm>
        </p:spPr>
        <p:txBody>
          <a:bodyPr anchor="ctr">
            <a:noAutofit/>
          </a:bodyPr>
          <a:lstStyle>
            <a:lvl1pPr marL="0" indent="0">
              <a:spcAft>
                <a:spcPts val="400"/>
              </a:spcAft>
              <a:buFont typeface="Arial" panose="020B0604020202020204" pitchFamily="34" charset="0"/>
              <a:buNone/>
              <a:defRPr kumimoji="0" lang="en-US" sz="1467" b="1" i="0" u="none" strike="noStrike" kern="1200" cap="none" spc="0" normalizeH="0" baseline="0" dirty="0" smtClean="0">
                <a:ln>
                  <a:noFill/>
                </a:ln>
                <a:solidFill>
                  <a:schemeClr val="bg1"/>
                </a:solidFill>
                <a:effectLst/>
                <a:uLnTx/>
                <a:uFillTx/>
                <a:latin typeface="Taub Sans"/>
                <a:ea typeface="Taub Sans" pitchFamily="2" charset="0"/>
                <a:cs typeface="Helvetica"/>
                <a:sym typeface="TaubSans-Regular"/>
              </a:defRPr>
            </a:lvl1pPr>
            <a:lvl2pPr marL="0" indent="0">
              <a:spcAft>
                <a:spcPts val="400"/>
              </a:spcAft>
              <a:buNone/>
              <a:defRPr kumimoji="0" lang="en-US" sz="1467" b="1" i="0" u="none" strike="noStrike" kern="1200" cap="none" spc="0" normalizeH="0" baseline="0" smtClean="0">
                <a:ln>
                  <a:noFill/>
                </a:ln>
                <a:solidFill>
                  <a:schemeClr val="bg1"/>
                </a:solidFill>
                <a:effectLst/>
                <a:uLnTx/>
                <a:uFillTx/>
                <a:latin typeface="Taub Sans"/>
                <a:ea typeface="+mn-ea"/>
                <a:cs typeface="Helvetica"/>
                <a:sym typeface="TaubSans-Regular"/>
              </a:defRPr>
            </a:lvl2pPr>
            <a:lvl3pPr marL="152276" indent="0">
              <a:buNone/>
              <a:defRPr kumimoji="0" lang="en-US" sz="1467" b="1" i="0" u="none" strike="noStrike" kern="1200" cap="none" spc="0" normalizeH="0" baseline="0" smtClean="0">
                <a:ln>
                  <a:noFill/>
                </a:ln>
                <a:solidFill>
                  <a:schemeClr val="bg1"/>
                </a:solidFill>
                <a:effectLst/>
                <a:uLnTx/>
                <a:uFillTx/>
                <a:latin typeface="Taub Sans"/>
                <a:ea typeface="+mn-ea"/>
                <a:cs typeface="Helvetica"/>
                <a:sym typeface="TaubSans-Regular"/>
              </a:defRPr>
            </a:lvl3pPr>
            <a:lvl4pPr marL="0" indent="0">
              <a:buFont typeface="Arial" panose="020B0604020202020204" pitchFamily="34" charset="0"/>
              <a:buNone/>
              <a:defRPr kumimoji="0" lang="en-US" sz="1467" b="1" i="0" u="none" strike="noStrike" kern="1200" cap="none" spc="0" normalizeH="0" baseline="0" smtClean="0">
                <a:ln>
                  <a:noFill/>
                </a:ln>
                <a:solidFill>
                  <a:schemeClr val="bg1"/>
                </a:solidFill>
                <a:effectLst/>
                <a:uLnTx/>
                <a:uFillTx/>
                <a:latin typeface="Taub Sans"/>
                <a:ea typeface="+mn-ea"/>
                <a:cs typeface="Helvetica"/>
                <a:sym typeface="TaubSans-Regular"/>
              </a:defRPr>
            </a:lvl4pPr>
            <a:lvl5pPr marL="0" indent="0">
              <a:buFont typeface="Arial" panose="020B0604020202020204" pitchFamily="34" charset="0"/>
              <a:buNone/>
              <a:defRPr kumimoji="0" lang="en-US" sz="1467" b="1" i="0" u="none" strike="noStrike" kern="1200" cap="none" spc="0" normalizeH="0" baseline="0">
                <a:ln>
                  <a:noFill/>
                </a:ln>
                <a:solidFill>
                  <a:schemeClr val="bg1"/>
                </a:solidFill>
                <a:effectLst/>
                <a:uLnTx/>
                <a:uFillTx/>
                <a:latin typeface="Taub Sans"/>
                <a:ea typeface="+mn-ea"/>
                <a:cs typeface="Helvetica"/>
                <a:sym typeface="TaubSans-Regular"/>
              </a:defRPr>
            </a:lvl5pPr>
          </a:lstStyle>
          <a:p>
            <a:pPr lvl="0"/>
            <a:r>
              <a:rPr lang="en-US" dirty="0"/>
              <a:t>Click to edit Master text styles</a:t>
            </a:r>
          </a:p>
        </p:txBody>
      </p:sp>
      <p:sp>
        <p:nvSpPr>
          <p:cNvPr id="30" name="Text Placeholder 29">
            <a:extLst>
              <a:ext uri="{FF2B5EF4-FFF2-40B4-BE49-F238E27FC236}">
                <a16:creationId xmlns:a16="http://schemas.microsoft.com/office/drawing/2014/main" id="{BD17967B-E936-4296-919A-3C556591C477}"/>
              </a:ext>
            </a:extLst>
          </p:cNvPr>
          <p:cNvSpPr>
            <a:spLocks noGrp="1"/>
          </p:cNvSpPr>
          <p:nvPr>
            <p:ph type="body" sz="quarter" idx="21"/>
          </p:nvPr>
        </p:nvSpPr>
        <p:spPr>
          <a:xfrm>
            <a:off x="8056034" y="3187699"/>
            <a:ext cx="3623733" cy="1353875"/>
          </a:xfrm>
        </p:spPr>
        <p:txBody>
          <a:bodyPr/>
          <a:lstStyle>
            <a:lvl1pPr>
              <a:spcAft>
                <a:spcPts val="800"/>
              </a:spcAft>
              <a:defRPr lang="en-US" sz="1599" b="1" kern="1200" dirty="0" smtClean="0">
                <a:solidFill>
                  <a:srgbClr val="F2635D"/>
                </a:solidFill>
                <a:latin typeface="+mn-lt"/>
                <a:ea typeface="Taub Sans" pitchFamily="2" charset="0"/>
                <a:cs typeface="+mn-cs"/>
              </a:defRPr>
            </a:lvl1pPr>
            <a:lvl2pPr algn="l" rtl="0" eaLnBrk="1" latinLnBrk="0" hangingPunct="1">
              <a:lnSpc>
                <a:spcPct val="100000"/>
              </a:lnSpc>
              <a:spcBef>
                <a:spcPts val="0"/>
              </a:spcBef>
              <a:spcAft>
                <a:spcPts val="400"/>
              </a:spcAft>
              <a:buClr>
                <a:srgbClr val="F2635D"/>
              </a:buClr>
              <a:tabLst/>
              <a:defRPr lang="en-US" sz="1400" kern="1200" dirty="0" smtClean="0">
                <a:solidFill>
                  <a:schemeClr val="tx1"/>
                </a:solidFill>
                <a:latin typeface="+mn-lt"/>
                <a:ea typeface="Taub Sans" pitchFamily="2" charset="0"/>
                <a:cs typeface="+mn-cs"/>
              </a:defRPr>
            </a:lvl2pPr>
            <a:lvl3pPr algn="l" rtl="0" eaLnBrk="1" latinLnBrk="0" hangingPunct="1">
              <a:lnSpc>
                <a:spcPct val="100000"/>
              </a:lnSpc>
              <a:spcBef>
                <a:spcPts val="0"/>
              </a:spcBef>
              <a:spcAft>
                <a:spcPts val="400"/>
              </a:spcAft>
              <a:buClr>
                <a:srgbClr val="F2635D"/>
              </a:buClr>
              <a:tabLst/>
              <a:defRPr lang="en-US" sz="1400" kern="1200" dirty="0" smtClean="0">
                <a:solidFill>
                  <a:schemeClr val="tx1"/>
                </a:solidFill>
                <a:latin typeface="+mn-lt"/>
                <a:ea typeface="Taub Sans" pitchFamily="2" charset="0"/>
                <a:cs typeface="+mn-cs"/>
              </a:defRPr>
            </a:lvl3pPr>
            <a:lvl4pPr>
              <a:defRPr>
                <a:ea typeface="Taub Sans" pitchFamily="2" charset="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
        <p:nvSpPr>
          <p:cNvPr id="32" name="Text Placeholder 31">
            <a:extLst>
              <a:ext uri="{FF2B5EF4-FFF2-40B4-BE49-F238E27FC236}">
                <a16:creationId xmlns:a16="http://schemas.microsoft.com/office/drawing/2014/main" id="{89CF7B74-0530-489E-9DFB-0DA981EA2E7A}"/>
              </a:ext>
            </a:extLst>
          </p:cNvPr>
          <p:cNvSpPr>
            <a:spLocks noGrp="1"/>
          </p:cNvSpPr>
          <p:nvPr>
            <p:ph type="body" sz="quarter" idx="22"/>
          </p:nvPr>
        </p:nvSpPr>
        <p:spPr>
          <a:xfrm>
            <a:off x="512234" y="3187697"/>
            <a:ext cx="7031567" cy="1353875"/>
          </a:xfrm>
        </p:spPr>
        <p:txBody>
          <a:bodyPr/>
          <a:lstStyle>
            <a:lvl1pPr>
              <a:spcAft>
                <a:spcPts val="800"/>
              </a:spcAft>
              <a:defRPr lang="en-US" sz="1599" b="1" kern="1200" smtClean="0">
                <a:solidFill>
                  <a:srgbClr val="F2635D"/>
                </a:solidFill>
                <a:latin typeface="+mn-lt"/>
                <a:ea typeface="Taub Sans" pitchFamily="2" charset="0"/>
                <a:cs typeface="+mn-cs"/>
              </a:defRPr>
            </a:lvl1pPr>
            <a:lvl2pPr>
              <a:spcAft>
                <a:spcPts val="400"/>
              </a:spcAft>
              <a:buClr>
                <a:srgbClr val="F2635D"/>
              </a:buClr>
              <a:defRPr sz="1400"/>
            </a:lvl2pPr>
            <a:lvl3pPr>
              <a:spcAft>
                <a:spcPts val="400"/>
              </a:spcAft>
              <a:buClr>
                <a:srgbClr val="F2635D"/>
              </a:buClr>
              <a:defRPr sz="1400"/>
            </a:lvl3pPr>
            <a:lvl4pPr>
              <a:defRPr>
                <a:ea typeface="Taub Sans" pitchFamily="2" charset="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cxnSp>
        <p:nvCxnSpPr>
          <p:cNvPr id="21" name="Straight Connector 20">
            <a:extLst>
              <a:ext uri="{FF2B5EF4-FFF2-40B4-BE49-F238E27FC236}">
                <a16:creationId xmlns:a16="http://schemas.microsoft.com/office/drawing/2014/main" id="{E0FCCAE2-8922-4528-B9C4-9FEE41A54091}"/>
              </a:ext>
            </a:extLst>
          </p:cNvPr>
          <p:cNvCxnSpPr>
            <a:cxnSpLocks/>
          </p:cNvCxnSpPr>
          <p:nvPr userDrawn="1"/>
        </p:nvCxnSpPr>
        <p:spPr>
          <a:xfrm>
            <a:off x="7847232" y="2959101"/>
            <a:ext cx="0" cy="34417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99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5_Headline + Subhea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AC1FF5C-322C-417E-8246-F3C507230713}"/>
              </a:ext>
            </a:extLst>
          </p:cNvPr>
          <p:cNvSpPr/>
          <p:nvPr userDrawn="1"/>
        </p:nvSpPr>
        <p:spPr>
          <a:xfrm flipH="1">
            <a:off x="-1" y="1526139"/>
            <a:ext cx="7847231" cy="4874660"/>
          </a:xfrm>
          <a:prstGeom prst="rect">
            <a:avLst/>
          </a:prstGeom>
          <a:solidFill>
            <a:srgbClr val="F5EC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20" name="Rectangle 4">
            <a:extLst>
              <a:ext uri="{FF2B5EF4-FFF2-40B4-BE49-F238E27FC236}">
                <a16:creationId xmlns:a16="http://schemas.microsoft.com/office/drawing/2014/main" id="{AE139217-401A-AB4A-ACDB-6783B97D07CC}"/>
              </a:ext>
            </a:extLst>
          </p:cNvPr>
          <p:cNvSpPr/>
          <p:nvPr userDrawn="1"/>
        </p:nvSpPr>
        <p:spPr>
          <a:xfrm>
            <a:off x="0" y="0"/>
            <a:ext cx="12192000" cy="153369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latin typeface="Taub Sans" pitchFamily="2" charset="0"/>
              <a:ea typeface="Taub Sans" pitchFamily="2" charset="0"/>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4008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7EEC78A9-A712-4B03-ADE2-186D99BCB56B}"/>
              </a:ext>
            </a:extLst>
          </p:cNvPr>
          <p:cNvSpPr/>
          <p:nvPr userDrawn="1"/>
        </p:nvSpPr>
        <p:spPr>
          <a:xfrm>
            <a:off x="7847232" y="1528525"/>
            <a:ext cx="4344768" cy="1441176"/>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cxnSp>
        <p:nvCxnSpPr>
          <p:cNvPr id="17" name="Straight Connector 16">
            <a:extLst>
              <a:ext uri="{FF2B5EF4-FFF2-40B4-BE49-F238E27FC236}">
                <a16:creationId xmlns:a16="http://schemas.microsoft.com/office/drawing/2014/main" id="{719FB24D-A386-4C2D-A234-65304864B1BC}"/>
              </a:ext>
            </a:extLst>
          </p:cNvPr>
          <p:cNvCxnSpPr>
            <a:cxnSpLocks/>
          </p:cNvCxnSpPr>
          <p:nvPr userDrawn="1"/>
        </p:nvCxnSpPr>
        <p:spPr>
          <a:xfrm>
            <a:off x="0" y="1526140"/>
            <a:ext cx="12192000" cy="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84C27830-9FF6-4992-9C28-6380131F7B96}"/>
              </a:ext>
            </a:extLst>
          </p:cNvPr>
          <p:cNvSpPr>
            <a:spLocks noGrp="1"/>
          </p:cNvSpPr>
          <p:nvPr>
            <p:ph type="title" hasCustomPrompt="1"/>
          </p:nvPr>
        </p:nvSpPr>
        <p:spPr>
          <a:xfrm>
            <a:off x="512065" y="525798"/>
            <a:ext cx="7946155" cy="574516"/>
          </a:xfrm>
        </p:spPr>
        <p:txBody>
          <a:bodyPr/>
          <a:lstStyle>
            <a:lvl1pPr>
              <a:defRPr b="0" i="0">
                <a:solidFill>
                  <a:schemeClr val="bg1"/>
                </a:solidFill>
                <a:latin typeface="Taub Sans" pitchFamily="2" charset="0"/>
                <a:ea typeface="Taub Sans" pitchFamily="2" charset="0"/>
              </a:defRPr>
            </a:lvl1pPr>
          </a:lstStyle>
          <a:p>
            <a:r>
              <a:rPr lang="en-US" dirty="0"/>
              <a:t>Headline in sentence case, 28-pt</a:t>
            </a:r>
          </a:p>
        </p:txBody>
      </p:sp>
      <p:sp>
        <p:nvSpPr>
          <p:cNvPr id="19" name="Picture Placeholder 10">
            <a:extLst>
              <a:ext uri="{FF2B5EF4-FFF2-40B4-BE49-F238E27FC236}">
                <a16:creationId xmlns:a16="http://schemas.microsoft.com/office/drawing/2014/main" id="{E98D662A-ED20-44D6-8E33-2BCA6034C871}"/>
              </a:ext>
            </a:extLst>
          </p:cNvPr>
          <p:cNvSpPr>
            <a:spLocks noGrp="1"/>
          </p:cNvSpPr>
          <p:nvPr>
            <p:ph type="pic" sz="quarter" idx="16" hasCustomPrompt="1"/>
          </p:nvPr>
        </p:nvSpPr>
        <p:spPr>
          <a:xfrm>
            <a:off x="8546240" y="1663399"/>
            <a:ext cx="2956288" cy="1119091"/>
          </a:xfrm>
          <a:solidFill>
            <a:schemeClr val="bg1">
              <a:lumMod val="95000"/>
            </a:schemeClr>
          </a:solidFill>
          <a:ln w="6350">
            <a:noFill/>
          </a:ln>
        </p:spPr>
        <p:txBody>
          <a:bodyPr anchor="ctr">
            <a:noAutofit/>
          </a:bodyPr>
          <a:lstStyle>
            <a:lvl1pPr algn="ctr">
              <a:spcAft>
                <a:spcPts val="0"/>
              </a:spcAft>
              <a:defRPr/>
            </a:lvl1pPr>
          </a:lstStyle>
          <a:p>
            <a:r>
              <a:rPr lang="en-US" dirty="0"/>
              <a:t>Click this icon to add </a:t>
            </a:r>
            <a:br>
              <a:rPr lang="en-US" dirty="0"/>
            </a:br>
            <a:r>
              <a:rPr lang="en-US" dirty="0"/>
              <a:t>a client logo</a:t>
            </a:r>
          </a:p>
        </p:txBody>
      </p:sp>
      <p:sp>
        <p:nvSpPr>
          <p:cNvPr id="30" name="Text Placeholder 29">
            <a:extLst>
              <a:ext uri="{FF2B5EF4-FFF2-40B4-BE49-F238E27FC236}">
                <a16:creationId xmlns:a16="http://schemas.microsoft.com/office/drawing/2014/main" id="{BD17967B-E936-4296-919A-3C556591C477}"/>
              </a:ext>
            </a:extLst>
          </p:cNvPr>
          <p:cNvSpPr>
            <a:spLocks noGrp="1"/>
          </p:cNvSpPr>
          <p:nvPr>
            <p:ph type="body" sz="quarter" idx="21"/>
          </p:nvPr>
        </p:nvSpPr>
        <p:spPr>
          <a:xfrm>
            <a:off x="8205829" y="3187698"/>
            <a:ext cx="3473937" cy="1353960"/>
          </a:xfrm>
        </p:spPr>
        <p:txBody>
          <a:bodyPr/>
          <a:lstStyle>
            <a:lvl1pPr>
              <a:spcAft>
                <a:spcPts val="800"/>
              </a:spcAft>
              <a:defRPr lang="en-US" sz="1599" b="1" kern="1200" dirty="0" smtClean="0">
                <a:solidFill>
                  <a:srgbClr val="F2635D"/>
                </a:solidFill>
                <a:latin typeface="+mn-lt"/>
                <a:ea typeface="Taub Sans" pitchFamily="2" charset="0"/>
                <a:cs typeface="+mn-cs"/>
              </a:defRPr>
            </a:lvl1pPr>
            <a:lvl2pPr algn="l" rtl="0" eaLnBrk="1" latinLnBrk="0" hangingPunct="1">
              <a:lnSpc>
                <a:spcPct val="100000"/>
              </a:lnSpc>
              <a:spcBef>
                <a:spcPts val="0"/>
              </a:spcBef>
              <a:spcAft>
                <a:spcPts val="400"/>
              </a:spcAft>
              <a:buClr>
                <a:srgbClr val="F2635D"/>
              </a:buClr>
              <a:tabLst/>
              <a:defRPr lang="en-US" sz="1400" kern="1200" dirty="0" smtClean="0">
                <a:solidFill>
                  <a:schemeClr val="tx1"/>
                </a:solidFill>
                <a:latin typeface="+mn-lt"/>
                <a:ea typeface="Taub Sans" pitchFamily="2" charset="0"/>
                <a:cs typeface="+mn-cs"/>
              </a:defRPr>
            </a:lvl2pPr>
            <a:lvl3pPr algn="l" rtl="0" eaLnBrk="1" latinLnBrk="0" hangingPunct="1">
              <a:lnSpc>
                <a:spcPct val="100000"/>
              </a:lnSpc>
              <a:spcBef>
                <a:spcPts val="0"/>
              </a:spcBef>
              <a:spcAft>
                <a:spcPts val="400"/>
              </a:spcAft>
              <a:buClr>
                <a:srgbClr val="F2635D"/>
              </a:buClr>
              <a:tabLst/>
              <a:defRPr lang="en-US" sz="1400" kern="1200" dirty="0" smtClean="0">
                <a:solidFill>
                  <a:schemeClr val="tx1"/>
                </a:solidFill>
                <a:latin typeface="+mn-lt"/>
                <a:ea typeface="Taub Sans" pitchFamily="2" charset="0"/>
                <a:cs typeface="+mn-cs"/>
              </a:defRPr>
            </a:lvl3pPr>
            <a:lvl4pPr>
              <a:defRPr>
                <a:ea typeface="Taub Sans" pitchFamily="2" charset="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cxnSp>
        <p:nvCxnSpPr>
          <p:cNvPr id="21" name="Straight Connector 20">
            <a:extLst>
              <a:ext uri="{FF2B5EF4-FFF2-40B4-BE49-F238E27FC236}">
                <a16:creationId xmlns:a16="http://schemas.microsoft.com/office/drawing/2014/main" id="{E0FCCAE2-8922-4528-B9C4-9FEE41A54091}"/>
              </a:ext>
            </a:extLst>
          </p:cNvPr>
          <p:cNvCxnSpPr>
            <a:cxnSpLocks/>
          </p:cNvCxnSpPr>
          <p:nvPr userDrawn="1"/>
        </p:nvCxnSpPr>
        <p:spPr>
          <a:xfrm>
            <a:off x="7847232" y="1528525"/>
            <a:ext cx="0" cy="4872275"/>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31">
            <a:extLst>
              <a:ext uri="{FF2B5EF4-FFF2-40B4-BE49-F238E27FC236}">
                <a16:creationId xmlns:a16="http://schemas.microsoft.com/office/drawing/2014/main" id="{89CF7B74-0530-489E-9DFB-0DA981EA2E7A}"/>
              </a:ext>
            </a:extLst>
          </p:cNvPr>
          <p:cNvSpPr>
            <a:spLocks noGrp="1"/>
          </p:cNvSpPr>
          <p:nvPr>
            <p:ph type="body" sz="quarter" idx="22"/>
          </p:nvPr>
        </p:nvSpPr>
        <p:spPr>
          <a:xfrm>
            <a:off x="512234" y="1876357"/>
            <a:ext cx="6976404" cy="1353960"/>
          </a:xfrm>
        </p:spPr>
        <p:txBody>
          <a:bodyPr/>
          <a:lstStyle>
            <a:lvl1pPr>
              <a:spcAft>
                <a:spcPts val="800"/>
              </a:spcAft>
              <a:defRPr lang="en-US" sz="1599" b="1" kern="1200" smtClean="0">
                <a:solidFill>
                  <a:srgbClr val="F2635D"/>
                </a:solidFill>
                <a:latin typeface="+mn-lt"/>
                <a:ea typeface="Taub Sans" pitchFamily="2" charset="0"/>
                <a:cs typeface="+mn-cs"/>
              </a:defRPr>
            </a:lvl1pPr>
            <a:lvl2pPr>
              <a:spcAft>
                <a:spcPts val="400"/>
              </a:spcAft>
              <a:buClr>
                <a:srgbClr val="F2635D"/>
              </a:buClr>
              <a:defRPr sz="1400"/>
            </a:lvl2pPr>
            <a:lvl3pPr>
              <a:spcAft>
                <a:spcPts val="400"/>
              </a:spcAft>
              <a:buClr>
                <a:srgbClr val="F2635D"/>
              </a:buClr>
              <a:defRPr sz="1400"/>
            </a:lvl3pPr>
            <a:lvl4pPr>
              <a:defRPr>
                <a:ea typeface="Taub Sans" pitchFamily="2" charset="0"/>
              </a:defRPr>
            </a:lvl4pPr>
          </a:lstStyle>
          <a:p>
            <a:pPr lvl="0"/>
            <a:r>
              <a:rPr lang="en-US" dirty="0"/>
              <a:t>Click to edit 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31625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8860139" cy="574516"/>
          </a:xfrm>
        </p:spPr>
        <p:txBody>
          <a:bodyPr/>
          <a:lstStyle>
            <a:lvl1pPr>
              <a:defRPr b="0" i="0">
                <a:solidFill>
                  <a:schemeClr val="tx1"/>
                </a:solidFill>
                <a:latin typeface="Taub Sans" pitchFamily="2" charset="0"/>
                <a:ea typeface="Taub Sans" pitchFamily="2" charset="0"/>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5" y="952470"/>
            <a:ext cx="8860139" cy="369161"/>
          </a:xfrm>
        </p:spPr>
        <p:txBody>
          <a:bodyPr/>
          <a:lstStyle>
            <a:lvl1pPr>
              <a:defRPr sz="2399" b="0" i="0">
                <a:solidFill>
                  <a:schemeClr val="tx1"/>
                </a:solidFill>
                <a:latin typeface="Taub Sans" pitchFamily="2" charset="0"/>
                <a:ea typeface="Taub Sans" pitchFamily="2" charset="0"/>
              </a:defRPr>
            </a:lvl1pPr>
            <a:lvl4pPr>
              <a:defRPr/>
            </a:lvl4pPr>
          </a:lstStyle>
          <a:p>
            <a:pPr lvl="0"/>
            <a:r>
              <a:rPr lang="en-US" dirty="0"/>
              <a:t>Subtitle in sentence case, 18-pt</a:t>
            </a:r>
          </a:p>
        </p:txBody>
      </p: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3373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3ECBDA02-4A01-4C98-93A1-8CD60E6CAD0E}"/>
              </a:ext>
            </a:extLst>
          </p:cNvPr>
          <p:cNvSpPr/>
          <p:nvPr userDrawn="1"/>
        </p:nvSpPr>
        <p:spPr>
          <a:xfrm>
            <a:off x="4063995" y="1537251"/>
            <a:ext cx="8128004" cy="479495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18" name="Rectangle 17">
            <a:extLst>
              <a:ext uri="{FF2B5EF4-FFF2-40B4-BE49-F238E27FC236}">
                <a16:creationId xmlns:a16="http://schemas.microsoft.com/office/drawing/2014/main" id="{10BFC4FB-49A5-4653-9683-BB519FAD9D89}"/>
              </a:ext>
            </a:extLst>
          </p:cNvPr>
          <p:cNvSpPr/>
          <p:nvPr userDrawn="1"/>
        </p:nvSpPr>
        <p:spPr>
          <a:xfrm>
            <a:off x="-1" y="1537251"/>
            <a:ext cx="4063997" cy="4794951"/>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Tree>
    <p:extLst>
      <p:ext uri="{BB962C8B-B14F-4D97-AF65-F5344CB8AC3E}">
        <p14:creationId xmlns:p14="http://schemas.microsoft.com/office/powerpoint/2010/main" val="323286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6" y="377954"/>
            <a:ext cx="4898135" cy="1148177"/>
          </a:xfrm>
        </p:spPr>
        <p:txBody>
          <a:bodyPr/>
          <a:lstStyle>
            <a:lvl1pPr>
              <a:defRPr b="0" i="0">
                <a:solidFill>
                  <a:schemeClr val="tx1"/>
                </a:solidFill>
                <a:latin typeface="Taub Sans" pitchFamily="2" charset="0"/>
                <a:ea typeface="Taub Sans" pitchFamily="2" charset="0"/>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70D2ED2-4201-4AED-A27E-BE372DB83EE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875582" y="134990"/>
            <a:ext cx="1253893" cy="1253893"/>
          </a:xfrm>
          <a:prstGeom prst="rect">
            <a:avLst/>
          </a:prstGeom>
        </p:spPr>
      </p:pic>
      <p:cxnSp>
        <p:nvCxnSpPr>
          <p:cNvPr id="15" name="Straight Connector 14">
            <a:extLst>
              <a:ext uri="{FF2B5EF4-FFF2-40B4-BE49-F238E27FC236}">
                <a16:creationId xmlns:a16="http://schemas.microsoft.com/office/drawing/2014/main" id="{08A74F42-469E-49E2-9EE0-D61122D26B90}"/>
              </a:ext>
            </a:extLst>
          </p:cNvPr>
          <p:cNvCxnSpPr>
            <a:cxnSpLocks/>
          </p:cNvCxnSpPr>
          <p:nvPr userDrawn="1"/>
        </p:nvCxnSpPr>
        <p:spPr>
          <a:xfrm>
            <a:off x="0" y="6337300"/>
            <a:ext cx="12192000" cy="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0329413-2B7E-4973-B8AA-74AE78C21885}"/>
              </a:ext>
            </a:extLst>
          </p:cNvPr>
          <p:cNvSpPr/>
          <p:nvPr userDrawn="1"/>
        </p:nvSpPr>
        <p:spPr>
          <a:xfrm>
            <a:off x="6096000" y="1537251"/>
            <a:ext cx="6095989" cy="4794951"/>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
        <p:nvSpPr>
          <p:cNvPr id="18" name="Rectangle 17">
            <a:extLst>
              <a:ext uri="{FF2B5EF4-FFF2-40B4-BE49-F238E27FC236}">
                <a16:creationId xmlns:a16="http://schemas.microsoft.com/office/drawing/2014/main" id="{10BFC4FB-49A5-4653-9683-BB519FAD9D89}"/>
              </a:ext>
            </a:extLst>
          </p:cNvPr>
          <p:cNvSpPr/>
          <p:nvPr userDrawn="1"/>
        </p:nvSpPr>
        <p:spPr>
          <a:xfrm>
            <a:off x="-3" y="1537251"/>
            <a:ext cx="6096003" cy="4794951"/>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spTree>
    <p:extLst>
      <p:ext uri="{BB962C8B-B14F-4D97-AF65-F5344CB8AC3E}">
        <p14:creationId xmlns:p14="http://schemas.microsoft.com/office/powerpoint/2010/main" val="110420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5" y="525798"/>
            <a:ext cx="7946155" cy="574516"/>
          </a:xfrm>
        </p:spPr>
        <p:txBody>
          <a:bodyPr/>
          <a:lstStyle>
            <a:lvl1pPr>
              <a:defRPr b="0" i="0">
                <a:solidFill>
                  <a:schemeClr val="accent6"/>
                </a:solidFill>
                <a:latin typeface="+mn-lt"/>
                <a:ea typeface="Taub Sans" pitchFamily="2" charset="77"/>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pic>
        <p:nvPicPr>
          <p:cNvPr id="36" name="Graphic 48">
            <a:extLst>
              <a:ext uri="{FF2B5EF4-FFF2-40B4-BE49-F238E27FC236}">
                <a16:creationId xmlns:a16="http://schemas.microsoft.com/office/drawing/2014/main" id="{784DB1D2-668A-1F4E-8244-45D6FE8AA47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50791"/>
          <a:stretch/>
        </p:blipFill>
        <p:spPr>
          <a:xfrm>
            <a:off x="9414180" y="86856"/>
            <a:ext cx="2673563" cy="1359979"/>
          </a:xfrm>
          <a:prstGeom prst="rect">
            <a:avLst/>
          </a:prstGeom>
        </p:spPr>
      </p:pic>
    </p:spTree>
    <p:extLst>
      <p:ext uri="{BB962C8B-B14F-4D97-AF65-F5344CB8AC3E}">
        <p14:creationId xmlns:p14="http://schemas.microsoft.com/office/powerpoint/2010/main" val="400356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8860139" cy="574516"/>
          </a:xfrm>
        </p:spPr>
        <p:txBody>
          <a:bodyPr/>
          <a:lstStyle>
            <a:lvl1pPr>
              <a:defRPr b="0" i="0">
                <a:solidFill>
                  <a:schemeClr val="accent6"/>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5" y="952470"/>
            <a:ext cx="8860139" cy="369161"/>
          </a:xfrm>
        </p:spPr>
        <p:txBody>
          <a:bodyPr/>
          <a:lstStyle>
            <a:lvl1pPr>
              <a:defRPr sz="2399" b="0" i="0">
                <a:latin typeface="+mn-lt"/>
                <a:ea typeface="Taub Sans Medium" pitchFamily="2" charset="77"/>
              </a:defRPr>
            </a:lvl1pPr>
            <a:lvl4pPr>
              <a:defRPr/>
            </a:lvl4pPr>
          </a:lstStyle>
          <a:p>
            <a:pPr lvl="0"/>
            <a:r>
              <a:rPr lang="en-US" dirty="0"/>
              <a:t>Subtitle in sentence case, 18-pt</a:t>
            </a:r>
          </a:p>
        </p:txBody>
      </p:sp>
      <p:grpSp>
        <p:nvGrpSpPr>
          <p:cNvPr id="10" name="Grupo 9">
            <a:extLst>
              <a:ext uri="{FF2B5EF4-FFF2-40B4-BE49-F238E27FC236}">
                <a16:creationId xmlns:a16="http://schemas.microsoft.com/office/drawing/2014/main" id="{D0CF23A8-95FC-2244-A2DB-3B0E4ABBA41C}"/>
              </a:ext>
            </a:extLst>
          </p:cNvPr>
          <p:cNvGrpSpPr/>
          <p:nvPr userDrawn="1"/>
        </p:nvGrpSpPr>
        <p:grpSpPr>
          <a:xfrm>
            <a:off x="9645075" y="174968"/>
            <a:ext cx="2546927" cy="1167745"/>
            <a:chOff x="1695450" y="2328863"/>
            <a:chExt cx="5894388" cy="2700337"/>
          </a:xfrm>
          <a:solidFill>
            <a:schemeClr val="tx2"/>
          </a:solidFill>
        </p:grpSpPr>
        <p:sp>
          <p:nvSpPr>
            <p:cNvPr id="12" name="Freeform 1">
              <a:extLst>
                <a:ext uri="{FF2B5EF4-FFF2-40B4-BE49-F238E27FC236}">
                  <a16:creationId xmlns:a16="http://schemas.microsoft.com/office/drawing/2014/main" id="{70EF662D-6379-1941-8A58-6CCB1138864E}"/>
                </a:ext>
              </a:extLst>
            </p:cNvPr>
            <p:cNvSpPr>
              <a:spLocks noChangeArrowheads="1"/>
            </p:cNvSpPr>
            <p:nvPr/>
          </p:nvSpPr>
          <p:spPr bwMode="auto">
            <a:xfrm>
              <a:off x="3551238" y="2328863"/>
              <a:ext cx="776287" cy="2351087"/>
            </a:xfrm>
            <a:custGeom>
              <a:avLst/>
              <a:gdLst>
                <a:gd name="T0" fmla="*/ 0 w 2157"/>
                <a:gd name="T1" fmla="*/ 94 h 6531"/>
                <a:gd name="T2" fmla="*/ 375 w 2157"/>
                <a:gd name="T3" fmla="*/ 0 h 6531"/>
                <a:gd name="T4" fmla="*/ 2156 w 2157"/>
                <a:gd name="T5" fmla="*/ 6437 h 6531"/>
                <a:gd name="T6" fmla="*/ 1781 w 2157"/>
                <a:gd name="T7" fmla="*/ 6530 h 6531"/>
                <a:gd name="T8" fmla="*/ 0 w 2157"/>
                <a:gd name="T9" fmla="*/ 94 h 6531"/>
              </a:gdLst>
              <a:ahLst/>
              <a:cxnLst>
                <a:cxn ang="0">
                  <a:pos x="T0" y="T1"/>
                </a:cxn>
                <a:cxn ang="0">
                  <a:pos x="T2" y="T3"/>
                </a:cxn>
                <a:cxn ang="0">
                  <a:pos x="T4" y="T5"/>
                </a:cxn>
                <a:cxn ang="0">
                  <a:pos x="T6" y="T7"/>
                </a:cxn>
                <a:cxn ang="0">
                  <a:pos x="T8" y="T9"/>
                </a:cxn>
              </a:cxnLst>
              <a:rect l="0" t="0" r="r" b="b"/>
              <a:pathLst>
                <a:path w="2157" h="6531">
                  <a:moveTo>
                    <a:pt x="0" y="94"/>
                  </a:moveTo>
                  <a:lnTo>
                    <a:pt x="375" y="0"/>
                  </a:lnTo>
                  <a:lnTo>
                    <a:pt x="2156" y="6437"/>
                  </a:lnTo>
                  <a:lnTo>
                    <a:pt x="1781" y="6530"/>
                  </a:lnTo>
                  <a:lnTo>
                    <a:pt x="0" y="9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15" name="Freeform 2">
              <a:extLst>
                <a:ext uri="{FF2B5EF4-FFF2-40B4-BE49-F238E27FC236}">
                  <a16:creationId xmlns:a16="http://schemas.microsoft.com/office/drawing/2014/main" id="{B4730541-26BE-3849-844D-5DF4349446B0}"/>
                </a:ext>
              </a:extLst>
            </p:cNvPr>
            <p:cNvSpPr>
              <a:spLocks noChangeArrowheads="1"/>
            </p:cNvSpPr>
            <p:nvPr/>
          </p:nvSpPr>
          <p:spPr bwMode="auto">
            <a:xfrm>
              <a:off x="4699000" y="2352675"/>
              <a:ext cx="765175" cy="2351088"/>
            </a:xfrm>
            <a:custGeom>
              <a:avLst/>
              <a:gdLst>
                <a:gd name="T0" fmla="*/ 2125 w 2126"/>
                <a:gd name="T1" fmla="*/ 93 h 6531"/>
                <a:gd name="T2" fmla="*/ 343 w 2126"/>
                <a:gd name="T3" fmla="*/ 6530 h 6531"/>
                <a:gd name="T4" fmla="*/ 0 w 2126"/>
                <a:gd name="T5" fmla="*/ 6436 h 6531"/>
                <a:gd name="T6" fmla="*/ 1781 w 2126"/>
                <a:gd name="T7" fmla="*/ 0 h 6531"/>
                <a:gd name="T8" fmla="*/ 2125 w 2126"/>
                <a:gd name="T9" fmla="*/ 93 h 6531"/>
              </a:gdLst>
              <a:ahLst/>
              <a:cxnLst>
                <a:cxn ang="0">
                  <a:pos x="T0" y="T1"/>
                </a:cxn>
                <a:cxn ang="0">
                  <a:pos x="T2" y="T3"/>
                </a:cxn>
                <a:cxn ang="0">
                  <a:pos x="T4" y="T5"/>
                </a:cxn>
                <a:cxn ang="0">
                  <a:pos x="T6" y="T7"/>
                </a:cxn>
                <a:cxn ang="0">
                  <a:pos x="T8" y="T9"/>
                </a:cxn>
              </a:cxnLst>
              <a:rect l="0" t="0" r="r" b="b"/>
              <a:pathLst>
                <a:path w="2126" h="6531">
                  <a:moveTo>
                    <a:pt x="2125" y="93"/>
                  </a:moveTo>
                  <a:lnTo>
                    <a:pt x="343" y="6530"/>
                  </a:lnTo>
                  <a:lnTo>
                    <a:pt x="0" y="6436"/>
                  </a:lnTo>
                  <a:lnTo>
                    <a:pt x="1781" y="0"/>
                  </a:lnTo>
                  <a:lnTo>
                    <a:pt x="2125" y="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16" name="Freeform 3">
              <a:extLst>
                <a:ext uri="{FF2B5EF4-FFF2-40B4-BE49-F238E27FC236}">
                  <a16:creationId xmlns:a16="http://schemas.microsoft.com/office/drawing/2014/main" id="{5EF7B54F-9348-F247-8C32-4500F1A8DF39}"/>
                </a:ext>
              </a:extLst>
            </p:cNvPr>
            <p:cNvSpPr>
              <a:spLocks noChangeArrowheads="1"/>
            </p:cNvSpPr>
            <p:nvPr/>
          </p:nvSpPr>
          <p:spPr bwMode="auto">
            <a:xfrm>
              <a:off x="2876550" y="3140075"/>
              <a:ext cx="585788" cy="1665288"/>
            </a:xfrm>
            <a:custGeom>
              <a:avLst/>
              <a:gdLst>
                <a:gd name="T0" fmla="*/ 1625 w 1626"/>
                <a:gd name="T1" fmla="*/ 125 h 4625"/>
                <a:gd name="T2" fmla="*/ 375 w 1626"/>
                <a:gd name="T3" fmla="*/ 4624 h 4625"/>
                <a:gd name="T4" fmla="*/ 0 w 1626"/>
                <a:gd name="T5" fmla="*/ 4499 h 4625"/>
                <a:gd name="T6" fmla="*/ 1250 w 1626"/>
                <a:gd name="T7" fmla="*/ 0 h 4625"/>
                <a:gd name="T8" fmla="*/ 1625 w 1626"/>
                <a:gd name="T9" fmla="*/ 125 h 4625"/>
              </a:gdLst>
              <a:ahLst/>
              <a:cxnLst>
                <a:cxn ang="0">
                  <a:pos x="T0" y="T1"/>
                </a:cxn>
                <a:cxn ang="0">
                  <a:pos x="T2" y="T3"/>
                </a:cxn>
                <a:cxn ang="0">
                  <a:pos x="T4" y="T5"/>
                </a:cxn>
                <a:cxn ang="0">
                  <a:pos x="T6" y="T7"/>
                </a:cxn>
                <a:cxn ang="0">
                  <a:pos x="T8" y="T9"/>
                </a:cxn>
              </a:cxnLst>
              <a:rect l="0" t="0" r="r" b="b"/>
              <a:pathLst>
                <a:path w="1626" h="4625">
                  <a:moveTo>
                    <a:pt x="1625" y="125"/>
                  </a:moveTo>
                  <a:lnTo>
                    <a:pt x="375" y="4624"/>
                  </a:lnTo>
                  <a:lnTo>
                    <a:pt x="0" y="4499"/>
                  </a:lnTo>
                  <a:lnTo>
                    <a:pt x="1250" y="0"/>
                  </a:lnTo>
                  <a:lnTo>
                    <a:pt x="1625" y="12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17" name="Freeform 4">
              <a:extLst>
                <a:ext uri="{FF2B5EF4-FFF2-40B4-BE49-F238E27FC236}">
                  <a16:creationId xmlns:a16="http://schemas.microsoft.com/office/drawing/2014/main" id="{1A5C1BE1-4268-1F40-925B-9103CEA0F699}"/>
                </a:ext>
              </a:extLst>
            </p:cNvPr>
            <p:cNvSpPr>
              <a:spLocks noChangeArrowheads="1"/>
            </p:cNvSpPr>
            <p:nvPr/>
          </p:nvSpPr>
          <p:spPr bwMode="auto">
            <a:xfrm>
              <a:off x="1695450" y="2352675"/>
              <a:ext cx="833438" cy="2654300"/>
            </a:xfrm>
            <a:custGeom>
              <a:avLst/>
              <a:gdLst>
                <a:gd name="T0" fmla="*/ 0 w 2313"/>
                <a:gd name="T1" fmla="*/ 93 h 7375"/>
                <a:gd name="T2" fmla="*/ 344 w 2313"/>
                <a:gd name="T3" fmla="*/ 0 h 7375"/>
                <a:gd name="T4" fmla="*/ 2312 w 2313"/>
                <a:gd name="T5" fmla="*/ 7280 h 7375"/>
                <a:gd name="T6" fmla="*/ 1969 w 2313"/>
                <a:gd name="T7" fmla="*/ 7374 h 7375"/>
                <a:gd name="T8" fmla="*/ 0 w 2313"/>
                <a:gd name="T9" fmla="*/ 93 h 7375"/>
              </a:gdLst>
              <a:ahLst/>
              <a:cxnLst>
                <a:cxn ang="0">
                  <a:pos x="T0" y="T1"/>
                </a:cxn>
                <a:cxn ang="0">
                  <a:pos x="T2" y="T3"/>
                </a:cxn>
                <a:cxn ang="0">
                  <a:pos x="T4" y="T5"/>
                </a:cxn>
                <a:cxn ang="0">
                  <a:pos x="T6" y="T7"/>
                </a:cxn>
                <a:cxn ang="0">
                  <a:pos x="T8" y="T9"/>
                </a:cxn>
              </a:cxnLst>
              <a:rect l="0" t="0" r="r" b="b"/>
              <a:pathLst>
                <a:path w="2313" h="7375">
                  <a:moveTo>
                    <a:pt x="0" y="93"/>
                  </a:moveTo>
                  <a:lnTo>
                    <a:pt x="344" y="0"/>
                  </a:lnTo>
                  <a:lnTo>
                    <a:pt x="2312" y="7280"/>
                  </a:lnTo>
                  <a:lnTo>
                    <a:pt x="1969" y="7374"/>
                  </a:lnTo>
                  <a:lnTo>
                    <a:pt x="0" y="9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18" name="Freeform 5">
              <a:extLst>
                <a:ext uri="{FF2B5EF4-FFF2-40B4-BE49-F238E27FC236}">
                  <a16:creationId xmlns:a16="http://schemas.microsoft.com/office/drawing/2014/main" id="{431B24EA-3DA3-EC40-BC85-A145CF77306A}"/>
                </a:ext>
              </a:extLst>
            </p:cNvPr>
            <p:cNvSpPr>
              <a:spLocks noChangeArrowheads="1"/>
            </p:cNvSpPr>
            <p:nvPr/>
          </p:nvSpPr>
          <p:spPr bwMode="auto">
            <a:xfrm>
              <a:off x="5834063" y="2374900"/>
              <a:ext cx="844550" cy="2654300"/>
            </a:xfrm>
            <a:custGeom>
              <a:avLst/>
              <a:gdLst>
                <a:gd name="T0" fmla="*/ 0 w 2345"/>
                <a:gd name="T1" fmla="*/ 94 h 7375"/>
                <a:gd name="T2" fmla="*/ 375 w 2345"/>
                <a:gd name="T3" fmla="*/ 0 h 7375"/>
                <a:gd name="T4" fmla="*/ 2344 w 2345"/>
                <a:gd name="T5" fmla="*/ 7280 h 7375"/>
                <a:gd name="T6" fmla="*/ 1969 w 2345"/>
                <a:gd name="T7" fmla="*/ 7374 h 7375"/>
                <a:gd name="T8" fmla="*/ 0 w 2345"/>
                <a:gd name="T9" fmla="*/ 94 h 7375"/>
              </a:gdLst>
              <a:ahLst/>
              <a:cxnLst>
                <a:cxn ang="0">
                  <a:pos x="T0" y="T1"/>
                </a:cxn>
                <a:cxn ang="0">
                  <a:pos x="T2" y="T3"/>
                </a:cxn>
                <a:cxn ang="0">
                  <a:pos x="T4" y="T5"/>
                </a:cxn>
                <a:cxn ang="0">
                  <a:pos x="T6" y="T7"/>
                </a:cxn>
                <a:cxn ang="0">
                  <a:pos x="T8" y="T9"/>
                </a:cxn>
              </a:cxnLst>
              <a:rect l="0" t="0" r="r" b="b"/>
              <a:pathLst>
                <a:path w="2345" h="7375">
                  <a:moveTo>
                    <a:pt x="0" y="94"/>
                  </a:moveTo>
                  <a:lnTo>
                    <a:pt x="375" y="0"/>
                  </a:lnTo>
                  <a:lnTo>
                    <a:pt x="2344" y="7280"/>
                  </a:lnTo>
                  <a:lnTo>
                    <a:pt x="1969" y="7374"/>
                  </a:lnTo>
                  <a:lnTo>
                    <a:pt x="0" y="9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19" name="Freeform 6">
              <a:extLst>
                <a:ext uri="{FF2B5EF4-FFF2-40B4-BE49-F238E27FC236}">
                  <a16:creationId xmlns:a16="http://schemas.microsoft.com/office/drawing/2014/main" id="{BA1F80F0-74F1-3B49-A5C5-1A5F06F47D12}"/>
                </a:ext>
              </a:extLst>
            </p:cNvPr>
            <p:cNvSpPr>
              <a:spLocks noChangeArrowheads="1"/>
            </p:cNvSpPr>
            <p:nvPr/>
          </p:nvSpPr>
          <p:spPr bwMode="auto">
            <a:xfrm>
              <a:off x="7004050" y="3049588"/>
              <a:ext cx="585788" cy="1654175"/>
            </a:xfrm>
            <a:custGeom>
              <a:avLst/>
              <a:gdLst>
                <a:gd name="T0" fmla="*/ 1625 w 1626"/>
                <a:gd name="T1" fmla="*/ 94 h 4594"/>
                <a:gd name="T2" fmla="*/ 375 w 1626"/>
                <a:gd name="T3" fmla="*/ 4593 h 4594"/>
                <a:gd name="T4" fmla="*/ 0 w 1626"/>
                <a:gd name="T5" fmla="*/ 4499 h 4594"/>
                <a:gd name="T6" fmla="*/ 1250 w 1626"/>
                <a:gd name="T7" fmla="*/ 0 h 4594"/>
                <a:gd name="T8" fmla="*/ 1625 w 1626"/>
                <a:gd name="T9" fmla="*/ 94 h 4594"/>
              </a:gdLst>
              <a:ahLst/>
              <a:cxnLst>
                <a:cxn ang="0">
                  <a:pos x="T0" y="T1"/>
                </a:cxn>
                <a:cxn ang="0">
                  <a:pos x="T2" y="T3"/>
                </a:cxn>
                <a:cxn ang="0">
                  <a:pos x="T4" y="T5"/>
                </a:cxn>
                <a:cxn ang="0">
                  <a:pos x="T6" y="T7"/>
                </a:cxn>
                <a:cxn ang="0">
                  <a:pos x="T8" y="T9"/>
                </a:cxn>
              </a:cxnLst>
              <a:rect l="0" t="0" r="r" b="b"/>
              <a:pathLst>
                <a:path w="1626" h="4594">
                  <a:moveTo>
                    <a:pt x="1625" y="94"/>
                  </a:moveTo>
                  <a:lnTo>
                    <a:pt x="375" y="4593"/>
                  </a:lnTo>
                  <a:lnTo>
                    <a:pt x="0" y="4499"/>
                  </a:lnTo>
                  <a:lnTo>
                    <a:pt x="1250" y="0"/>
                  </a:lnTo>
                  <a:lnTo>
                    <a:pt x="1625" y="9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grpSp>
    </p:spTree>
    <p:extLst>
      <p:ext uri="{BB962C8B-B14F-4D97-AF65-F5344CB8AC3E}">
        <p14:creationId xmlns:p14="http://schemas.microsoft.com/office/powerpoint/2010/main" val="34061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4" y="525798"/>
            <a:ext cx="9997440" cy="574516"/>
          </a:xfrm>
        </p:spPr>
        <p:txBody>
          <a:bodyPr/>
          <a:lstStyle>
            <a:lvl1pPr>
              <a:defRPr b="0" i="0">
                <a:solidFill>
                  <a:schemeClr val="accent6"/>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9" name="ADP MAS Executive Overview…">
            <a:extLst>
              <a:ext uri="{FF2B5EF4-FFF2-40B4-BE49-F238E27FC236}">
                <a16:creationId xmlns:a16="http://schemas.microsoft.com/office/drawing/2014/main" id="{CB416445-D19A-4D1B-B721-439772FFC8B5}"/>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36999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a:off x="-4" y="-9"/>
            <a:ext cx="12191997"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sp>
        <p:nvSpPr>
          <p:cNvPr id="16" name="Retângulo 40">
            <a:extLst>
              <a:ext uri="{FF2B5EF4-FFF2-40B4-BE49-F238E27FC236}">
                <a16:creationId xmlns:a16="http://schemas.microsoft.com/office/drawing/2014/main" id="{33062213-C8FD-4E46-89C5-D110845CD7E6}"/>
              </a:ext>
            </a:extLst>
          </p:cNvPr>
          <p:cNvSpPr/>
          <p:nvPr userDrawn="1"/>
        </p:nvSpPr>
        <p:spPr>
          <a:xfrm>
            <a:off x="1902" y="0"/>
            <a:ext cx="7489799" cy="1538840"/>
          </a:xfrm>
          <a:prstGeom prst="rect">
            <a:avLst/>
          </a:prstGeom>
          <a:solidFill>
            <a:srgbClr val="F2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191E4D"/>
              </a:solidFill>
              <a:effectLst/>
              <a:uLnTx/>
              <a:uFillTx/>
              <a:latin typeface="Taub Sans" pitchFamily="2" charset="0"/>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6460236" cy="574089"/>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7683499" y="377954"/>
            <a:ext cx="4059341" cy="369161"/>
          </a:xfrm>
        </p:spPr>
        <p:txBody>
          <a:bodyPr/>
          <a:lstStyle>
            <a:lvl1pPr>
              <a:defRPr sz="2399" b="0" i="0">
                <a:solidFill>
                  <a:schemeClr val="bg1"/>
                </a:solidFill>
                <a:latin typeface="+mn-lt"/>
                <a:ea typeface="Taub Sans Medium" pitchFamily="2" charset="77"/>
              </a:defRPr>
            </a:lvl1pPr>
            <a:lvl4pPr>
              <a:defRPr/>
            </a:lvl4pPr>
          </a:lstStyle>
          <a:p>
            <a:pPr lvl="0"/>
            <a:r>
              <a:rPr lang="en-US" dirty="0"/>
              <a:t>Subtitle in sentence case, 18-pt</a:t>
            </a:r>
          </a:p>
        </p:txBody>
      </p:sp>
      <p:cxnSp>
        <p:nvCxnSpPr>
          <p:cNvPr id="10" name="Conector reto 9">
            <a:extLst>
              <a:ext uri="{FF2B5EF4-FFF2-40B4-BE49-F238E27FC236}">
                <a16:creationId xmlns:a16="http://schemas.microsoft.com/office/drawing/2014/main" id="{7F34EDE0-E780-4A79-934A-D012201086C5}"/>
              </a:ext>
            </a:extLst>
          </p:cNvPr>
          <p:cNvCxnSpPr>
            <a:cxnSpLocks/>
          </p:cNvCxnSpPr>
          <p:nvPr userDrawn="1"/>
        </p:nvCxnSpPr>
        <p:spPr>
          <a:xfrm>
            <a:off x="0" y="5941775"/>
            <a:ext cx="12242453" cy="0"/>
          </a:xfrm>
          <a:prstGeom prst="line">
            <a:avLst/>
          </a:prstGeom>
          <a:noFill/>
          <a:ln w="6350" cap="flat" cmpd="sng" algn="ctr">
            <a:solidFill>
              <a:sysClr val="window" lastClr="FFFFFF"/>
            </a:solidFill>
            <a:prstDash val="solid"/>
            <a:miter lim="800000"/>
          </a:ln>
          <a:effectLst/>
        </p:spPr>
      </p:cxnSp>
      <p:sp>
        <p:nvSpPr>
          <p:cNvPr id="12" name="Freeform 5">
            <a:extLst>
              <a:ext uri="{FF2B5EF4-FFF2-40B4-BE49-F238E27FC236}">
                <a16:creationId xmlns:a16="http://schemas.microsoft.com/office/drawing/2014/main" id="{F2D5BE1C-C176-4A4D-934E-6BC2DCE01FEE}"/>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371085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flipH="1">
            <a:off x="-4" y="-9"/>
            <a:ext cx="12191997"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sp>
        <p:nvSpPr>
          <p:cNvPr id="16" name="Retângulo 40">
            <a:extLst>
              <a:ext uri="{FF2B5EF4-FFF2-40B4-BE49-F238E27FC236}">
                <a16:creationId xmlns:a16="http://schemas.microsoft.com/office/drawing/2014/main" id="{33062213-C8FD-4E46-89C5-D110845CD7E6}"/>
              </a:ext>
            </a:extLst>
          </p:cNvPr>
          <p:cNvSpPr/>
          <p:nvPr userDrawn="1"/>
        </p:nvSpPr>
        <p:spPr>
          <a:xfrm flipH="1">
            <a:off x="7491701" y="0"/>
            <a:ext cx="4700300" cy="1538840"/>
          </a:xfrm>
          <a:prstGeom prst="rect">
            <a:avLst/>
          </a:prstGeom>
          <a:solidFill>
            <a:srgbClr val="F2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191E4D"/>
              </a:solidFill>
              <a:effectLst/>
              <a:uLnTx/>
              <a:uFillTx/>
              <a:latin typeface="Taub Sans" pitchFamily="2" charset="0"/>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6460236" cy="574089"/>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7683499" y="377954"/>
            <a:ext cx="4059341" cy="369161"/>
          </a:xfrm>
        </p:spPr>
        <p:txBody>
          <a:bodyPr/>
          <a:lstStyle>
            <a:lvl1pPr>
              <a:defRPr sz="2399" b="0" i="0">
                <a:solidFill>
                  <a:schemeClr val="bg1"/>
                </a:solidFill>
                <a:latin typeface="+mn-lt"/>
                <a:ea typeface="Taub Sans Medium" pitchFamily="2" charset="77"/>
              </a:defRPr>
            </a:lvl1pPr>
            <a:lvl4pPr>
              <a:defRPr/>
            </a:lvl4pPr>
          </a:lstStyle>
          <a:p>
            <a:pPr lvl="0"/>
            <a:r>
              <a:rPr lang="en-US" dirty="0"/>
              <a:t>Subtitle in sentence case, 18-pt</a:t>
            </a:r>
          </a:p>
        </p:txBody>
      </p:sp>
      <p:cxnSp>
        <p:nvCxnSpPr>
          <p:cNvPr id="10" name="Conector reto 9">
            <a:extLst>
              <a:ext uri="{FF2B5EF4-FFF2-40B4-BE49-F238E27FC236}">
                <a16:creationId xmlns:a16="http://schemas.microsoft.com/office/drawing/2014/main" id="{7F34EDE0-E780-4A79-934A-D012201086C5}"/>
              </a:ext>
            </a:extLst>
          </p:cNvPr>
          <p:cNvCxnSpPr>
            <a:cxnSpLocks/>
          </p:cNvCxnSpPr>
          <p:nvPr userDrawn="1"/>
        </p:nvCxnSpPr>
        <p:spPr>
          <a:xfrm>
            <a:off x="0" y="5941775"/>
            <a:ext cx="12242453" cy="0"/>
          </a:xfrm>
          <a:prstGeom prst="line">
            <a:avLst/>
          </a:prstGeom>
          <a:noFill/>
          <a:ln w="6350" cap="flat" cmpd="sng" algn="ctr">
            <a:solidFill>
              <a:sysClr val="window" lastClr="FFFFFF"/>
            </a:solidFill>
            <a:prstDash val="solid"/>
            <a:miter lim="800000"/>
          </a:ln>
          <a:effectLst/>
        </p:spPr>
      </p:cxnSp>
      <p:sp>
        <p:nvSpPr>
          <p:cNvPr id="12" name="Freeform 5">
            <a:extLst>
              <a:ext uri="{FF2B5EF4-FFF2-40B4-BE49-F238E27FC236}">
                <a16:creationId xmlns:a16="http://schemas.microsoft.com/office/drawing/2014/main" id="{F2D5BE1C-C176-4A4D-934E-6BC2DCE01FEE}"/>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12725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cover B">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2902ED41-3E48-2F44-83F7-018DFAF2B046}"/>
              </a:ext>
            </a:extLst>
          </p:cNvPr>
          <p:cNvSpPr/>
          <p:nvPr userDrawn="1"/>
        </p:nvSpPr>
        <p:spPr>
          <a:xfrm>
            <a:off x="0" y="-152659"/>
            <a:ext cx="12192000" cy="649652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1"/>
              </a:spcAft>
            </a:pPr>
            <a:endParaRPr lang="es-MX" sz="1201" dirty="0">
              <a:solidFill>
                <a:schemeClr val="tx1"/>
              </a:solidFill>
              <a:latin typeface="+mn-lt"/>
              <a:ea typeface="Taub Sans" pitchFamily="2" charset="0"/>
            </a:endParaRP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1828800" y="2911955"/>
            <a:ext cx="8534400" cy="832539"/>
          </a:xfrm>
        </p:spPr>
        <p:txBody>
          <a:bodyPr anchor="t">
            <a:spAutoFit/>
          </a:bodyPr>
          <a:lstStyle>
            <a:lvl1pPr algn="ctr">
              <a:lnSpc>
                <a:spcPct val="100000"/>
              </a:lnSpc>
              <a:spcAft>
                <a:spcPts val="4796"/>
              </a:spcAft>
              <a:defRPr sz="5405" b="0" i="0">
                <a:solidFill>
                  <a:schemeClr val="tx2"/>
                </a:solidFill>
                <a:latin typeface="+mn-lt"/>
                <a:ea typeface="Taub Sans Medium" pitchFamily="2" charset="77"/>
              </a:defRPr>
            </a:lvl1pPr>
            <a:lvl2pPr marL="0" indent="0">
              <a:lnSpc>
                <a:spcPct val="100000"/>
              </a:lnSpc>
              <a:buNone/>
              <a:defRPr sz="3197">
                <a:solidFill>
                  <a:schemeClr val="accent1"/>
                </a:solidFill>
              </a:defRPr>
            </a:lvl2pPr>
            <a:lvl3pPr>
              <a:defRPr b="0">
                <a:solidFill>
                  <a:schemeClr val="bg1"/>
                </a:solidFill>
              </a:defRPr>
            </a:lvl3pPr>
          </a:lstStyle>
          <a:p>
            <a:pPr lvl="0"/>
            <a:r>
              <a:rPr lang="en-US" dirty="0"/>
              <a:t>Headline</a:t>
            </a:r>
          </a:p>
        </p:txBody>
      </p:sp>
      <p:sp>
        <p:nvSpPr>
          <p:cNvPr id="24" name="Título 8">
            <a:extLst>
              <a:ext uri="{FF2B5EF4-FFF2-40B4-BE49-F238E27FC236}">
                <a16:creationId xmlns:a16="http://schemas.microsoft.com/office/drawing/2014/main" id="{575FF28D-8032-C24D-95F4-01E36A67678A}"/>
              </a:ext>
            </a:extLst>
          </p:cNvPr>
          <p:cNvSpPr>
            <a:spLocks noGrp="1"/>
          </p:cNvSpPr>
          <p:nvPr>
            <p:ph type="title" hasCustomPrompt="1"/>
          </p:nvPr>
        </p:nvSpPr>
        <p:spPr>
          <a:xfrm>
            <a:off x="1828800" y="2024683"/>
            <a:ext cx="8534400" cy="924420"/>
          </a:xfrm>
        </p:spPr>
        <p:txBody>
          <a:bodyPr/>
          <a:lstStyle>
            <a:lvl1pPr algn="ctr">
              <a:defRPr lang="es-MX" sz="6007" b="0" i="0" kern="1200" dirty="0">
                <a:solidFill>
                  <a:schemeClr val="bg1"/>
                </a:solidFill>
                <a:latin typeface="+mn-lt"/>
                <a:ea typeface="Taub Sans Heavy" pitchFamily="2" charset="77"/>
                <a:cs typeface="+mn-cs"/>
              </a:defRPr>
            </a:lvl1pPr>
          </a:lstStyle>
          <a:p>
            <a:pPr marL="0" lvl="0" algn="ctr" defTabSz="915353" rtl="0" eaLnBrk="1" latinLnBrk="0" hangingPunct="1"/>
            <a:r>
              <a:rPr lang="es-MX" dirty="0"/>
              <a:t>Second level</a:t>
            </a:r>
          </a:p>
        </p:txBody>
      </p:sp>
      <p:cxnSp>
        <p:nvCxnSpPr>
          <p:cNvPr id="61" name="Conector recto 60">
            <a:extLst>
              <a:ext uri="{FF2B5EF4-FFF2-40B4-BE49-F238E27FC236}">
                <a16:creationId xmlns:a16="http://schemas.microsoft.com/office/drawing/2014/main" id="{8695AC17-E822-0A4A-8A89-81DA0CE00811}"/>
              </a:ext>
            </a:extLst>
          </p:cNvPr>
          <p:cNvCxnSpPr/>
          <p:nvPr userDrawn="1"/>
        </p:nvCxnSpPr>
        <p:spPr>
          <a:xfrm>
            <a:off x="-101702" y="4985387"/>
            <a:ext cx="11884372"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4B5B059F-1507-1F47-BACE-43D31A98BD42}"/>
              </a:ext>
            </a:extLst>
          </p:cNvPr>
          <p:cNvCxnSpPr>
            <a:cxnSpLocks/>
          </p:cNvCxnSpPr>
          <p:nvPr userDrawn="1"/>
        </p:nvCxnSpPr>
        <p:spPr>
          <a:xfrm>
            <a:off x="10664877" y="2512695"/>
            <a:ext cx="0" cy="3850923"/>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8C9BB476-9C45-E84C-B84D-79DDBDB86E50}"/>
              </a:ext>
            </a:extLst>
          </p:cNvPr>
          <p:cNvCxnSpPr>
            <a:cxnSpLocks/>
          </p:cNvCxnSpPr>
          <p:nvPr userDrawn="1"/>
        </p:nvCxnSpPr>
        <p:spPr>
          <a:xfrm>
            <a:off x="1521833" y="-172414"/>
            <a:ext cx="0" cy="6163052"/>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65" name="Grupo 64">
            <a:extLst>
              <a:ext uri="{FF2B5EF4-FFF2-40B4-BE49-F238E27FC236}">
                <a16:creationId xmlns:a16="http://schemas.microsoft.com/office/drawing/2014/main" id="{16573EE0-EA55-D249-B4F7-6A5CAB4C13C7}"/>
              </a:ext>
            </a:extLst>
          </p:cNvPr>
          <p:cNvGrpSpPr/>
          <p:nvPr userDrawn="1"/>
        </p:nvGrpSpPr>
        <p:grpSpPr>
          <a:xfrm>
            <a:off x="94695" y="1166527"/>
            <a:ext cx="1300268" cy="1782512"/>
            <a:chOff x="2468563" y="1330325"/>
            <a:chExt cx="3413125" cy="4675188"/>
          </a:xfrm>
          <a:solidFill>
            <a:schemeClr val="tx2"/>
          </a:solidFill>
        </p:grpSpPr>
        <p:sp>
          <p:nvSpPr>
            <p:cNvPr id="66" name="Freeform 1">
              <a:extLst>
                <a:ext uri="{FF2B5EF4-FFF2-40B4-BE49-F238E27FC236}">
                  <a16:creationId xmlns:a16="http://schemas.microsoft.com/office/drawing/2014/main" id="{6107B06B-7A42-C54F-8A3F-994FCAAFCE54}"/>
                </a:ext>
              </a:extLst>
            </p:cNvPr>
            <p:cNvSpPr>
              <a:spLocks noChangeArrowheads="1"/>
            </p:cNvSpPr>
            <p:nvPr/>
          </p:nvSpPr>
          <p:spPr bwMode="auto">
            <a:xfrm>
              <a:off x="2608263" y="1330325"/>
              <a:ext cx="261937" cy="392113"/>
            </a:xfrm>
            <a:custGeom>
              <a:avLst/>
              <a:gdLst>
                <a:gd name="T0" fmla="*/ 213 w 726"/>
                <a:gd name="T1" fmla="*/ 1089 h 1090"/>
                <a:gd name="T2" fmla="*/ 0 w 726"/>
                <a:gd name="T3" fmla="*/ 982 h 1090"/>
                <a:gd name="T4" fmla="*/ 512 w 726"/>
                <a:gd name="T5" fmla="*/ 0 h 1090"/>
                <a:gd name="T6" fmla="*/ 725 w 726"/>
                <a:gd name="T7" fmla="*/ 85 h 1090"/>
                <a:gd name="T8" fmla="*/ 213 w 726"/>
                <a:gd name="T9" fmla="*/ 1089 h 1090"/>
              </a:gdLst>
              <a:ahLst/>
              <a:cxnLst>
                <a:cxn ang="0">
                  <a:pos x="T0" y="T1"/>
                </a:cxn>
                <a:cxn ang="0">
                  <a:pos x="T2" y="T3"/>
                </a:cxn>
                <a:cxn ang="0">
                  <a:pos x="T4" y="T5"/>
                </a:cxn>
                <a:cxn ang="0">
                  <a:pos x="T6" y="T7"/>
                </a:cxn>
                <a:cxn ang="0">
                  <a:pos x="T8" y="T9"/>
                </a:cxn>
              </a:cxnLst>
              <a:rect l="0" t="0" r="r" b="b"/>
              <a:pathLst>
                <a:path w="726" h="1090">
                  <a:moveTo>
                    <a:pt x="213" y="1089"/>
                  </a:moveTo>
                  <a:lnTo>
                    <a:pt x="0" y="982"/>
                  </a:lnTo>
                  <a:lnTo>
                    <a:pt x="512" y="0"/>
                  </a:lnTo>
                  <a:lnTo>
                    <a:pt x="725" y="85"/>
                  </a:lnTo>
                  <a:lnTo>
                    <a:pt x="213" y="1089"/>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7" name="Freeform 2">
              <a:extLst>
                <a:ext uri="{FF2B5EF4-FFF2-40B4-BE49-F238E27FC236}">
                  <a16:creationId xmlns:a16="http://schemas.microsoft.com/office/drawing/2014/main" id="{A29502E9-7B45-444E-AED3-899BB62998B8}"/>
                </a:ext>
              </a:extLst>
            </p:cNvPr>
            <p:cNvSpPr>
              <a:spLocks noChangeArrowheads="1"/>
            </p:cNvSpPr>
            <p:nvPr/>
          </p:nvSpPr>
          <p:spPr bwMode="auto">
            <a:xfrm>
              <a:off x="4014788" y="1360488"/>
              <a:ext cx="323850" cy="323850"/>
            </a:xfrm>
            <a:custGeom>
              <a:avLst/>
              <a:gdLst>
                <a:gd name="T0" fmla="*/ 150 w 898"/>
                <a:gd name="T1" fmla="*/ 897 h 898"/>
                <a:gd name="T2" fmla="*/ 0 w 898"/>
                <a:gd name="T3" fmla="*/ 748 h 898"/>
                <a:gd name="T4" fmla="*/ 747 w 898"/>
                <a:gd name="T5" fmla="*/ 0 h 898"/>
                <a:gd name="T6" fmla="*/ 897 w 898"/>
                <a:gd name="T7" fmla="*/ 150 h 898"/>
                <a:gd name="T8" fmla="*/ 150 w 898"/>
                <a:gd name="T9" fmla="*/ 897 h 898"/>
              </a:gdLst>
              <a:ahLst/>
              <a:cxnLst>
                <a:cxn ang="0">
                  <a:pos x="T0" y="T1"/>
                </a:cxn>
                <a:cxn ang="0">
                  <a:pos x="T2" y="T3"/>
                </a:cxn>
                <a:cxn ang="0">
                  <a:pos x="T4" y="T5"/>
                </a:cxn>
                <a:cxn ang="0">
                  <a:pos x="T6" y="T7"/>
                </a:cxn>
                <a:cxn ang="0">
                  <a:pos x="T8" y="T9"/>
                </a:cxn>
              </a:cxnLst>
              <a:rect l="0" t="0" r="r" b="b"/>
              <a:pathLst>
                <a:path w="898" h="898">
                  <a:moveTo>
                    <a:pt x="150" y="897"/>
                  </a:moveTo>
                  <a:lnTo>
                    <a:pt x="0" y="748"/>
                  </a:lnTo>
                  <a:lnTo>
                    <a:pt x="747" y="0"/>
                  </a:lnTo>
                  <a:lnTo>
                    <a:pt x="897" y="150"/>
                  </a:lnTo>
                  <a:lnTo>
                    <a:pt x="150" y="8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68" name="Freeform 3">
              <a:extLst>
                <a:ext uri="{FF2B5EF4-FFF2-40B4-BE49-F238E27FC236}">
                  <a16:creationId xmlns:a16="http://schemas.microsoft.com/office/drawing/2014/main" id="{434EDBBB-EC56-AA4D-ADB4-4892F133A02E}"/>
                </a:ext>
              </a:extLst>
            </p:cNvPr>
            <p:cNvSpPr>
              <a:spLocks noChangeArrowheads="1"/>
            </p:cNvSpPr>
            <p:nvPr/>
          </p:nvSpPr>
          <p:spPr bwMode="auto">
            <a:xfrm>
              <a:off x="5421313" y="1400175"/>
              <a:ext cx="392112" cy="254000"/>
            </a:xfrm>
            <a:custGeom>
              <a:avLst/>
              <a:gdLst>
                <a:gd name="T0" fmla="*/ 85 w 1090"/>
                <a:gd name="T1" fmla="*/ 705 h 706"/>
                <a:gd name="T2" fmla="*/ 0 w 1090"/>
                <a:gd name="T3" fmla="*/ 491 h 706"/>
                <a:gd name="T4" fmla="*/ 982 w 1090"/>
                <a:gd name="T5" fmla="*/ 0 h 706"/>
                <a:gd name="T6" fmla="*/ 1089 w 1090"/>
                <a:gd name="T7" fmla="*/ 193 h 706"/>
                <a:gd name="T8" fmla="*/ 85 w 1090"/>
                <a:gd name="T9" fmla="*/ 705 h 706"/>
              </a:gdLst>
              <a:ahLst/>
              <a:cxnLst>
                <a:cxn ang="0">
                  <a:pos x="T0" y="T1"/>
                </a:cxn>
                <a:cxn ang="0">
                  <a:pos x="T2" y="T3"/>
                </a:cxn>
                <a:cxn ang="0">
                  <a:pos x="T4" y="T5"/>
                </a:cxn>
                <a:cxn ang="0">
                  <a:pos x="T6" y="T7"/>
                </a:cxn>
                <a:cxn ang="0">
                  <a:pos x="T8" y="T9"/>
                </a:cxn>
              </a:cxnLst>
              <a:rect l="0" t="0" r="r" b="b"/>
              <a:pathLst>
                <a:path w="1090" h="706">
                  <a:moveTo>
                    <a:pt x="85" y="705"/>
                  </a:moveTo>
                  <a:lnTo>
                    <a:pt x="0" y="491"/>
                  </a:lnTo>
                  <a:lnTo>
                    <a:pt x="982" y="0"/>
                  </a:lnTo>
                  <a:lnTo>
                    <a:pt x="1089" y="193"/>
                  </a:lnTo>
                  <a:lnTo>
                    <a:pt x="85" y="705"/>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0" name="Freeform 5">
              <a:extLst>
                <a:ext uri="{FF2B5EF4-FFF2-40B4-BE49-F238E27FC236}">
                  <a16:creationId xmlns:a16="http://schemas.microsoft.com/office/drawing/2014/main" id="{ED2ACEDB-E0E3-6E4A-94FF-3C12E014521D}"/>
                </a:ext>
              </a:extLst>
            </p:cNvPr>
            <p:cNvSpPr>
              <a:spLocks noChangeArrowheads="1"/>
            </p:cNvSpPr>
            <p:nvPr/>
          </p:nvSpPr>
          <p:spPr bwMode="auto">
            <a:xfrm>
              <a:off x="4044950" y="2768600"/>
              <a:ext cx="261938" cy="392113"/>
            </a:xfrm>
            <a:custGeom>
              <a:avLst/>
              <a:gdLst>
                <a:gd name="T0" fmla="*/ 213 w 727"/>
                <a:gd name="T1" fmla="*/ 1090 h 1091"/>
                <a:gd name="T2" fmla="*/ 0 w 727"/>
                <a:gd name="T3" fmla="*/ 1004 h 1091"/>
                <a:gd name="T4" fmla="*/ 512 w 727"/>
                <a:gd name="T5" fmla="*/ 0 h 1091"/>
                <a:gd name="T6" fmla="*/ 726 w 727"/>
                <a:gd name="T7" fmla="*/ 85 h 1091"/>
                <a:gd name="T8" fmla="*/ 213 w 727"/>
                <a:gd name="T9" fmla="*/ 1090 h 1091"/>
              </a:gdLst>
              <a:ahLst/>
              <a:cxnLst>
                <a:cxn ang="0">
                  <a:pos x="T0" y="T1"/>
                </a:cxn>
                <a:cxn ang="0">
                  <a:pos x="T2" y="T3"/>
                </a:cxn>
                <a:cxn ang="0">
                  <a:pos x="T4" y="T5"/>
                </a:cxn>
                <a:cxn ang="0">
                  <a:pos x="T6" y="T7"/>
                </a:cxn>
                <a:cxn ang="0">
                  <a:pos x="T8" y="T9"/>
                </a:cxn>
              </a:cxnLst>
              <a:rect l="0" t="0" r="r" b="b"/>
              <a:pathLst>
                <a:path w="727" h="1091">
                  <a:moveTo>
                    <a:pt x="213" y="1090"/>
                  </a:moveTo>
                  <a:lnTo>
                    <a:pt x="0" y="1004"/>
                  </a:lnTo>
                  <a:lnTo>
                    <a:pt x="512" y="0"/>
                  </a:lnTo>
                  <a:lnTo>
                    <a:pt x="726" y="85"/>
                  </a:lnTo>
                  <a:lnTo>
                    <a:pt x="213" y="10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1" name="Freeform 6">
              <a:extLst>
                <a:ext uri="{FF2B5EF4-FFF2-40B4-BE49-F238E27FC236}">
                  <a16:creationId xmlns:a16="http://schemas.microsoft.com/office/drawing/2014/main" id="{0E41CE1B-E191-A04E-9149-6AB835B9C317}"/>
                </a:ext>
              </a:extLst>
            </p:cNvPr>
            <p:cNvSpPr>
              <a:spLocks noChangeArrowheads="1"/>
            </p:cNvSpPr>
            <p:nvPr/>
          </p:nvSpPr>
          <p:spPr bwMode="auto">
            <a:xfrm>
              <a:off x="5451475" y="2798763"/>
              <a:ext cx="323850" cy="331787"/>
            </a:xfrm>
            <a:custGeom>
              <a:avLst/>
              <a:gdLst>
                <a:gd name="T0" fmla="*/ 150 w 898"/>
                <a:gd name="T1" fmla="*/ 919 h 920"/>
                <a:gd name="T2" fmla="*/ 0 w 898"/>
                <a:gd name="T3" fmla="*/ 769 h 920"/>
                <a:gd name="T4" fmla="*/ 748 w 898"/>
                <a:gd name="T5" fmla="*/ 0 h 920"/>
                <a:gd name="T6" fmla="*/ 897 w 898"/>
                <a:gd name="T7" fmla="*/ 150 h 920"/>
                <a:gd name="T8" fmla="*/ 150 w 898"/>
                <a:gd name="T9" fmla="*/ 919 h 920"/>
              </a:gdLst>
              <a:ahLst/>
              <a:cxnLst>
                <a:cxn ang="0">
                  <a:pos x="T0" y="T1"/>
                </a:cxn>
                <a:cxn ang="0">
                  <a:pos x="T2" y="T3"/>
                </a:cxn>
                <a:cxn ang="0">
                  <a:pos x="T4" y="T5"/>
                </a:cxn>
                <a:cxn ang="0">
                  <a:pos x="T6" y="T7"/>
                </a:cxn>
                <a:cxn ang="0">
                  <a:pos x="T8" y="T9"/>
                </a:cxn>
              </a:cxnLst>
              <a:rect l="0" t="0" r="r" b="b"/>
              <a:pathLst>
                <a:path w="898" h="920">
                  <a:moveTo>
                    <a:pt x="150" y="919"/>
                  </a:moveTo>
                  <a:lnTo>
                    <a:pt x="0" y="769"/>
                  </a:lnTo>
                  <a:lnTo>
                    <a:pt x="748" y="0"/>
                  </a:lnTo>
                  <a:lnTo>
                    <a:pt x="897" y="150"/>
                  </a:lnTo>
                  <a:lnTo>
                    <a:pt x="150" y="919"/>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3" name="Freeform 8">
              <a:extLst>
                <a:ext uri="{FF2B5EF4-FFF2-40B4-BE49-F238E27FC236}">
                  <a16:creationId xmlns:a16="http://schemas.microsoft.com/office/drawing/2014/main" id="{C4697309-C79D-C540-9185-59BEF9409A00}"/>
                </a:ext>
              </a:extLst>
            </p:cNvPr>
            <p:cNvSpPr>
              <a:spLocks noChangeArrowheads="1"/>
            </p:cNvSpPr>
            <p:nvPr/>
          </p:nvSpPr>
          <p:spPr bwMode="auto">
            <a:xfrm>
              <a:off x="2468563" y="2906713"/>
              <a:ext cx="538162" cy="115887"/>
            </a:xfrm>
            <a:custGeom>
              <a:avLst/>
              <a:gdLst>
                <a:gd name="T0" fmla="*/ 0 w 1496"/>
                <a:gd name="T1" fmla="*/ 0 h 321"/>
                <a:gd name="T2" fmla="*/ 1495 w 1496"/>
                <a:gd name="T3" fmla="*/ 0 h 321"/>
                <a:gd name="T4" fmla="*/ 1495 w 1496"/>
                <a:gd name="T5" fmla="*/ 320 h 321"/>
                <a:gd name="T6" fmla="*/ 0 w 1496"/>
                <a:gd name="T7" fmla="*/ 320 h 321"/>
                <a:gd name="T8" fmla="*/ 0 w 1496"/>
                <a:gd name="T9" fmla="*/ 0 h 321"/>
              </a:gdLst>
              <a:ahLst/>
              <a:cxnLst>
                <a:cxn ang="0">
                  <a:pos x="T0" y="T1"/>
                </a:cxn>
                <a:cxn ang="0">
                  <a:pos x="T2" y="T3"/>
                </a:cxn>
                <a:cxn ang="0">
                  <a:pos x="T4" y="T5"/>
                </a:cxn>
                <a:cxn ang="0">
                  <a:pos x="T6" y="T7"/>
                </a:cxn>
                <a:cxn ang="0">
                  <a:pos x="T8" y="T9"/>
                </a:cxn>
              </a:cxnLst>
              <a:rect l="0" t="0" r="r" b="b"/>
              <a:pathLst>
                <a:path w="1496" h="321">
                  <a:moveTo>
                    <a:pt x="0" y="0"/>
                  </a:moveTo>
                  <a:lnTo>
                    <a:pt x="1495" y="0"/>
                  </a:lnTo>
                  <a:lnTo>
                    <a:pt x="1495" y="320"/>
                  </a:lnTo>
                  <a:lnTo>
                    <a:pt x="0" y="32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4" name="Freeform 9">
              <a:extLst>
                <a:ext uri="{FF2B5EF4-FFF2-40B4-BE49-F238E27FC236}">
                  <a16:creationId xmlns:a16="http://schemas.microsoft.com/office/drawing/2014/main" id="{DCACB36E-72AD-1442-95C5-3332146C4446}"/>
                </a:ext>
              </a:extLst>
            </p:cNvPr>
            <p:cNvSpPr>
              <a:spLocks noChangeArrowheads="1"/>
            </p:cNvSpPr>
            <p:nvPr/>
          </p:nvSpPr>
          <p:spPr bwMode="auto">
            <a:xfrm>
              <a:off x="5483225" y="4205288"/>
              <a:ext cx="261938" cy="392112"/>
            </a:xfrm>
            <a:custGeom>
              <a:avLst/>
              <a:gdLst>
                <a:gd name="T0" fmla="*/ 213 w 727"/>
                <a:gd name="T1" fmla="*/ 1089 h 1090"/>
                <a:gd name="T2" fmla="*/ 0 w 727"/>
                <a:gd name="T3" fmla="*/ 1004 h 1090"/>
                <a:gd name="T4" fmla="*/ 512 w 727"/>
                <a:gd name="T5" fmla="*/ 0 h 1090"/>
                <a:gd name="T6" fmla="*/ 726 w 727"/>
                <a:gd name="T7" fmla="*/ 107 h 1090"/>
                <a:gd name="T8" fmla="*/ 213 w 727"/>
                <a:gd name="T9" fmla="*/ 1089 h 1090"/>
              </a:gdLst>
              <a:ahLst/>
              <a:cxnLst>
                <a:cxn ang="0">
                  <a:pos x="T0" y="T1"/>
                </a:cxn>
                <a:cxn ang="0">
                  <a:pos x="T2" y="T3"/>
                </a:cxn>
                <a:cxn ang="0">
                  <a:pos x="T4" y="T5"/>
                </a:cxn>
                <a:cxn ang="0">
                  <a:pos x="T6" y="T7"/>
                </a:cxn>
                <a:cxn ang="0">
                  <a:pos x="T8" y="T9"/>
                </a:cxn>
              </a:cxnLst>
              <a:rect l="0" t="0" r="r" b="b"/>
              <a:pathLst>
                <a:path w="727" h="1090">
                  <a:moveTo>
                    <a:pt x="213" y="1089"/>
                  </a:moveTo>
                  <a:lnTo>
                    <a:pt x="0" y="1004"/>
                  </a:lnTo>
                  <a:lnTo>
                    <a:pt x="512" y="0"/>
                  </a:lnTo>
                  <a:lnTo>
                    <a:pt x="726" y="107"/>
                  </a:lnTo>
                  <a:lnTo>
                    <a:pt x="213" y="1089"/>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6" name="Freeform 11">
              <a:extLst>
                <a:ext uri="{FF2B5EF4-FFF2-40B4-BE49-F238E27FC236}">
                  <a16:creationId xmlns:a16="http://schemas.microsoft.com/office/drawing/2014/main" id="{40718FA7-719B-9B47-9C37-D2EB1CA725A4}"/>
                </a:ext>
              </a:extLst>
            </p:cNvPr>
            <p:cNvSpPr>
              <a:spLocks noChangeArrowheads="1"/>
            </p:cNvSpPr>
            <p:nvPr/>
          </p:nvSpPr>
          <p:spPr bwMode="auto">
            <a:xfrm>
              <a:off x="2546350" y="4275138"/>
              <a:ext cx="384175" cy="254000"/>
            </a:xfrm>
            <a:custGeom>
              <a:avLst/>
              <a:gdLst>
                <a:gd name="T0" fmla="*/ 85 w 1068"/>
                <a:gd name="T1" fmla="*/ 704 h 705"/>
                <a:gd name="T2" fmla="*/ 0 w 1068"/>
                <a:gd name="T3" fmla="*/ 512 h 705"/>
                <a:gd name="T4" fmla="*/ 982 w 1068"/>
                <a:gd name="T5" fmla="*/ 0 h 705"/>
                <a:gd name="T6" fmla="*/ 1067 w 1068"/>
                <a:gd name="T7" fmla="*/ 212 h 705"/>
                <a:gd name="T8" fmla="*/ 85 w 1068"/>
                <a:gd name="T9" fmla="*/ 704 h 705"/>
              </a:gdLst>
              <a:ahLst/>
              <a:cxnLst>
                <a:cxn ang="0">
                  <a:pos x="T0" y="T1"/>
                </a:cxn>
                <a:cxn ang="0">
                  <a:pos x="T2" y="T3"/>
                </a:cxn>
                <a:cxn ang="0">
                  <a:pos x="T4" y="T5"/>
                </a:cxn>
                <a:cxn ang="0">
                  <a:pos x="T6" y="T7"/>
                </a:cxn>
                <a:cxn ang="0">
                  <a:pos x="T8" y="T9"/>
                </a:cxn>
              </a:cxnLst>
              <a:rect l="0" t="0" r="r" b="b"/>
              <a:pathLst>
                <a:path w="1068" h="705">
                  <a:moveTo>
                    <a:pt x="85" y="704"/>
                  </a:moveTo>
                  <a:lnTo>
                    <a:pt x="0" y="512"/>
                  </a:lnTo>
                  <a:lnTo>
                    <a:pt x="982" y="0"/>
                  </a:lnTo>
                  <a:lnTo>
                    <a:pt x="1067" y="212"/>
                  </a:lnTo>
                  <a:lnTo>
                    <a:pt x="85" y="70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7" name="Freeform 12">
              <a:extLst>
                <a:ext uri="{FF2B5EF4-FFF2-40B4-BE49-F238E27FC236}">
                  <a16:creationId xmlns:a16="http://schemas.microsoft.com/office/drawing/2014/main" id="{D3ADB7C8-37B2-BF4D-B488-BE2237253612}"/>
                </a:ext>
              </a:extLst>
            </p:cNvPr>
            <p:cNvSpPr>
              <a:spLocks noChangeArrowheads="1"/>
            </p:cNvSpPr>
            <p:nvPr/>
          </p:nvSpPr>
          <p:spPr bwMode="auto">
            <a:xfrm>
              <a:off x="3906838" y="4351338"/>
              <a:ext cx="538162" cy="107950"/>
            </a:xfrm>
            <a:custGeom>
              <a:avLst/>
              <a:gdLst>
                <a:gd name="T0" fmla="*/ 0 w 1496"/>
                <a:gd name="T1" fmla="*/ 0 h 301"/>
                <a:gd name="T2" fmla="*/ 1495 w 1496"/>
                <a:gd name="T3" fmla="*/ 0 h 301"/>
                <a:gd name="T4" fmla="*/ 1495 w 1496"/>
                <a:gd name="T5" fmla="*/ 300 h 301"/>
                <a:gd name="T6" fmla="*/ 0 w 1496"/>
                <a:gd name="T7" fmla="*/ 300 h 301"/>
                <a:gd name="T8" fmla="*/ 0 w 1496"/>
                <a:gd name="T9" fmla="*/ 0 h 301"/>
              </a:gdLst>
              <a:ahLst/>
              <a:cxnLst>
                <a:cxn ang="0">
                  <a:pos x="T0" y="T1"/>
                </a:cxn>
                <a:cxn ang="0">
                  <a:pos x="T2" y="T3"/>
                </a:cxn>
                <a:cxn ang="0">
                  <a:pos x="T4" y="T5"/>
                </a:cxn>
                <a:cxn ang="0">
                  <a:pos x="T6" y="T7"/>
                </a:cxn>
                <a:cxn ang="0">
                  <a:pos x="T8" y="T9"/>
                </a:cxn>
              </a:cxnLst>
              <a:rect l="0" t="0" r="r" b="b"/>
              <a:pathLst>
                <a:path w="1496" h="301">
                  <a:moveTo>
                    <a:pt x="0" y="0"/>
                  </a:moveTo>
                  <a:lnTo>
                    <a:pt x="1495" y="0"/>
                  </a:lnTo>
                  <a:lnTo>
                    <a:pt x="1495" y="300"/>
                  </a:lnTo>
                  <a:lnTo>
                    <a:pt x="0" y="30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79" name="Freeform 14">
              <a:extLst>
                <a:ext uri="{FF2B5EF4-FFF2-40B4-BE49-F238E27FC236}">
                  <a16:creationId xmlns:a16="http://schemas.microsoft.com/office/drawing/2014/main" id="{7926A19E-A74F-064D-AA73-5AB6D53FD388}"/>
                </a:ext>
              </a:extLst>
            </p:cNvPr>
            <p:cNvSpPr>
              <a:spLocks noChangeArrowheads="1"/>
            </p:cNvSpPr>
            <p:nvPr/>
          </p:nvSpPr>
          <p:spPr bwMode="auto">
            <a:xfrm>
              <a:off x="2576513" y="5681663"/>
              <a:ext cx="323850" cy="323850"/>
            </a:xfrm>
            <a:custGeom>
              <a:avLst/>
              <a:gdLst>
                <a:gd name="T0" fmla="*/ 149 w 898"/>
                <a:gd name="T1" fmla="*/ 897 h 898"/>
                <a:gd name="T2" fmla="*/ 0 w 898"/>
                <a:gd name="T3" fmla="*/ 747 h 898"/>
                <a:gd name="T4" fmla="*/ 747 w 898"/>
                <a:gd name="T5" fmla="*/ 0 h 898"/>
                <a:gd name="T6" fmla="*/ 897 w 898"/>
                <a:gd name="T7" fmla="*/ 149 h 898"/>
                <a:gd name="T8" fmla="*/ 149 w 898"/>
                <a:gd name="T9" fmla="*/ 897 h 898"/>
              </a:gdLst>
              <a:ahLst/>
              <a:cxnLst>
                <a:cxn ang="0">
                  <a:pos x="T0" y="T1"/>
                </a:cxn>
                <a:cxn ang="0">
                  <a:pos x="T2" y="T3"/>
                </a:cxn>
                <a:cxn ang="0">
                  <a:pos x="T4" y="T5"/>
                </a:cxn>
                <a:cxn ang="0">
                  <a:pos x="T6" y="T7"/>
                </a:cxn>
                <a:cxn ang="0">
                  <a:pos x="T8" y="T9"/>
                </a:cxn>
              </a:cxnLst>
              <a:rect l="0" t="0" r="r" b="b"/>
              <a:pathLst>
                <a:path w="898" h="898">
                  <a:moveTo>
                    <a:pt x="149" y="897"/>
                  </a:moveTo>
                  <a:lnTo>
                    <a:pt x="0" y="747"/>
                  </a:lnTo>
                  <a:lnTo>
                    <a:pt x="747" y="0"/>
                  </a:lnTo>
                  <a:lnTo>
                    <a:pt x="897" y="149"/>
                  </a:lnTo>
                  <a:lnTo>
                    <a:pt x="149" y="8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0" name="Freeform 15">
              <a:extLst>
                <a:ext uri="{FF2B5EF4-FFF2-40B4-BE49-F238E27FC236}">
                  <a16:creationId xmlns:a16="http://schemas.microsoft.com/office/drawing/2014/main" id="{88AE66FD-DD94-0543-B63D-DCB538D93A43}"/>
                </a:ext>
              </a:extLst>
            </p:cNvPr>
            <p:cNvSpPr>
              <a:spLocks noChangeArrowheads="1"/>
            </p:cNvSpPr>
            <p:nvPr/>
          </p:nvSpPr>
          <p:spPr bwMode="auto">
            <a:xfrm>
              <a:off x="3983038" y="5711825"/>
              <a:ext cx="392112" cy="254000"/>
            </a:xfrm>
            <a:custGeom>
              <a:avLst/>
              <a:gdLst>
                <a:gd name="T0" fmla="*/ 86 w 1091"/>
                <a:gd name="T1" fmla="*/ 704 h 705"/>
                <a:gd name="T2" fmla="*/ 0 w 1091"/>
                <a:gd name="T3" fmla="*/ 512 h 705"/>
                <a:gd name="T4" fmla="*/ 983 w 1091"/>
                <a:gd name="T5" fmla="*/ 0 h 705"/>
                <a:gd name="T6" fmla="*/ 1090 w 1091"/>
                <a:gd name="T7" fmla="*/ 213 h 705"/>
                <a:gd name="T8" fmla="*/ 86 w 1091"/>
                <a:gd name="T9" fmla="*/ 704 h 705"/>
              </a:gdLst>
              <a:ahLst/>
              <a:cxnLst>
                <a:cxn ang="0">
                  <a:pos x="T0" y="T1"/>
                </a:cxn>
                <a:cxn ang="0">
                  <a:pos x="T2" y="T3"/>
                </a:cxn>
                <a:cxn ang="0">
                  <a:pos x="T4" y="T5"/>
                </a:cxn>
                <a:cxn ang="0">
                  <a:pos x="T6" y="T7"/>
                </a:cxn>
                <a:cxn ang="0">
                  <a:pos x="T8" y="T9"/>
                </a:cxn>
              </a:cxnLst>
              <a:rect l="0" t="0" r="r" b="b"/>
              <a:pathLst>
                <a:path w="1091" h="705">
                  <a:moveTo>
                    <a:pt x="86" y="704"/>
                  </a:moveTo>
                  <a:lnTo>
                    <a:pt x="0" y="512"/>
                  </a:lnTo>
                  <a:lnTo>
                    <a:pt x="983" y="0"/>
                  </a:lnTo>
                  <a:lnTo>
                    <a:pt x="1090" y="213"/>
                  </a:lnTo>
                  <a:lnTo>
                    <a:pt x="86" y="70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sp>
          <p:nvSpPr>
            <p:cNvPr id="81" name="Freeform 16">
              <a:extLst>
                <a:ext uri="{FF2B5EF4-FFF2-40B4-BE49-F238E27FC236}">
                  <a16:creationId xmlns:a16="http://schemas.microsoft.com/office/drawing/2014/main" id="{B450E6B6-90ED-3F42-9FED-87AC72363EE2}"/>
                </a:ext>
              </a:extLst>
            </p:cNvPr>
            <p:cNvSpPr>
              <a:spLocks noChangeArrowheads="1"/>
            </p:cNvSpPr>
            <p:nvPr/>
          </p:nvSpPr>
          <p:spPr bwMode="auto">
            <a:xfrm>
              <a:off x="5343525" y="5789613"/>
              <a:ext cx="538163" cy="107950"/>
            </a:xfrm>
            <a:custGeom>
              <a:avLst/>
              <a:gdLst>
                <a:gd name="T0" fmla="*/ 0 w 1496"/>
                <a:gd name="T1" fmla="*/ 0 h 300"/>
                <a:gd name="T2" fmla="*/ 1495 w 1496"/>
                <a:gd name="T3" fmla="*/ 0 h 300"/>
                <a:gd name="T4" fmla="*/ 1495 w 1496"/>
                <a:gd name="T5" fmla="*/ 299 h 300"/>
                <a:gd name="T6" fmla="*/ 0 w 1496"/>
                <a:gd name="T7" fmla="*/ 299 h 300"/>
                <a:gd name="T8" fmla="*/ 0 w 1496"/>
                <a:gd name="T9" fmla="*/ 0 h 300"/>
              </a:gdLst>
              <a:ahLst/>
              <a:cxnLst>
                <a:cxn ang="0">
                  <a:pos x="T0" y="T1"/>
                </a:cxn>
                <a:cxn ang="0">
                  <a:pos x="T2" y="T3"/>
                </a:cxn>
                <a:cxn ang="0">
                  <a:pos x="T4" y="T5"/>
                </a:cxn>
                <a:cxn ang="0">
                  <a:pos x="T6" y="T7"/>
                </a:cxn>
                <a:cxn ang="0">
                  <a:pos x="T8" y="T9"/>
                </a:cxn>
              </a:cxnLst>
              <a:rect l="0" t="0" r="r" b="b"/>
              <a:pathLst>
                <a:path w="1496" h="300">
                  <a:moveTo>
                    <a:pt x="0" y="0"/>
                  </a:moveTo>
                  <a:lnTo>
                    <a:pt x="1495" y="0"/>
                  </a:lnTo>
                  <a:lnTo>
                    <a:pt x="1495" y="299"/>
                  </a:lnTo>
                  <a:lnTo>
                    <a:pt x="0" y="299"/>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mn-lt"/>
                <a:ea typeface="Taub Sans" pitchFamily="2" charset="0"/>
              </a:endParaRPr>
            </a:p>
          </p:txBody>
        </p:sp>
      </p:grpSp>
      <p:cxnSp>
        <p:nvCxnSpPr>
          <p:cNvPr id="82" name="Conector recto 81">
            <a:extLst>
              <a:ext uri="{FF2B5EF4-FFF2-40B4-BE49-F238E27FC236}">
                <a16:creationId xmlns:a16="http://schemas.microsoft.com/office/drawing/2014/main" id="{BC23558C-98CE-9949-87FD-1EE5E51E3218}"/>
              </a:ext>
            </a:extLst>
          </p:cNvPr>
          <p:cNvCxnSpPr>
            <a:cxnSpLocks/>
          </p:cNvCxnSpPr>
          <p:nvPr userDrawn="1"/>
        </p:nvCxnSpPr>
        <p:spPr>
          <a:xfrm>
            <a:off x="847641" y="900303"/>
            <a:ext cx="1266931"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8" name="Slide Number Placeholder 9">
            <a:extLst>
              <a:ext uri="{FF2B5EF4-FFF2-40B4-BE49-F238E27FC236}">
                <a16:creationId xmlns:a16="http://schemas.microsoft.com/office/drawing/2014/main" id="{3483C849-68C0-A749-92BC-EFE0BD52F38D}"/>
              </a:ext>
            </a:extLst>
          </p:cNvPr>
          <p:cNvSpPr>
            <a:spLocks noGrp="1"/>
          </p:cNvSpPr>
          <p:nvPr>
            <p:ph type="sldNum" sz="quarter" idx="14"/>
          </p:nvPr>
        </p:nvSpPr>
        <p:spPr>
          <a:xfrm>
            <a:off x="10312045" y="6518831"/>
            <a:ext cx="158698" cy="164212"/>
          </a:xfrm>
        </p:spPr>
        <p:txBody>
          <a:bodyPr/>
          <a:lstStyle>
            <a:lvl1pPr>
              <a:defRPr>
                <a:solidFill>
                  <a:schemeClr val="tx1"/>
                </a:solidFill>
                <a:latin typeface="+mn-lt"/>
              </a:defRPr>
            </a:lvl1pPr>
          </a:lstStyle>
          <a:p>
            <a:fld id="{0C691DA3-4ABE-49F3-91E6-D9975CC9DD5F}" type="slidenum">
              <a:rPr lang="en-US" smtClean="0"/>
              <a:pPr/>
              <a:t>‹#›</a:t>
            </a:fld>
            <a:endParaRPr lang="en-US" dirty="0"/>
          </a:p>
        </p:txBody>
      </p:sp>
      <p:sp>
        <p:nvSpPr>
          <p:cNvPr id="26" name="Line">
            <a:extLst>
              <a:ext uri="{FF2B5EF4-FFF2-40B4-BE49-F238E27FC236}">
                <a16:creationId xmlns:a16="http://schemas.microsoft.com/office/drawing/2014/main" id="{00B8E4A6-E3D7-4DC4-81EA-1A1BBC065E41}"/>
              </a:ext>
            </a:extLst>
          </p:cNvPr>
          <p:cNvSpPr/>
          <p:nvPr userDrawn="1"/>
        </p:nvSpPr>
        <p:spPr>
          <a:xfrm>
            <a:off x="0" y="6343861"/>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mn-lt"/>
            </a:endParaRPr>
          </a:p>
        </p:txBody>
      </p:sp>
      <p:sp>
        <p:nvSpPr>
          <p:cNvPr id="27" name="Freeform 5">
            <a:extLst>
              <a:ext uri="{FF2B5EF4-FFF2-40B4-BE49-F238E27FC236}">
                <a16:creationId xmlns:a16="http://schemas.microsoft.com/office/drawing/2014/main" id="{053E2EDE-8924-4C87-BD92-49E0E1AD878D}"/>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mn-lt"/>
              <a:ea typeface="Taub Sans" pitchFamily="2" charset="0"/>
            </a:endParaRPr>
          </a:p>
        </p:txBody>
      </p:sp>
    </p:spTree>
    <p:extLst>
      <p:ext uri="{BB962C8B-B14F-4D97-AF65-F5344CB8AC3E}">
        <p14:creationId xmlns:p14="http://schemas.microsoft.com/office/powerpoint/2010/main" val="2638155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flipH="1" flipV="1">
            <a:off x="-4" y="1538839"/>
            <a:ext cx="12191997" cy="53191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sp>
        <p:nvSpPr>
          <p:cNvPr id="16" name="Retângulo 40">
            <a:extLst>
              <a:ext uri="{FF2B5EF4-FFF2-40B4-BE49-F238E27FC236}">
                <a16:creationId xmlns:a16="http://schemas.microsoft.com/office/drawing/2014/main" id="{33062213-C8FD-4E46-89C5-D110845CD7E6}"/>
              </a:ext>
            </a:extLst>
          </p:cNvPr>
          <p:cNvSpPr/>
          <p:nvPr userDrawn="1"/>
        </p:nvSpPr>
        <p:spPr>
          <a:xfrm flipH="1">
            <a:off x="4235" y="0"/>
            <a:ext cx="9004299" cy="1538840"/>
          </a:xfrm>
          <a:prstGeom prst="rect">
            <a:avLst/>
          </a:prstGeom>
          <a:solidFill>
            <a:srgbClr val="F263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srgbClr val="191E4D"/>
              </a:solidFill>
              <a:effectLst/>
              <a:uLnTx/>
              <a:uFillTx/>
              <a:latin typeface="Taub Sans" pitchFamily="2" charset="0"/>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377954"/>
            <a:ext cx="6460236" cy="574089"/>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chemeClr val="bg1">
                <a:alpha val="49804"/>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7F34EDE0-E780-4A79-934A-D012201086C5}"/>
              </a:ext>
            </a:extLst>
          </p:cNvPr>
          <p:cNvCxnSpPr>
            <a:cxnSpLocks/>
          </p:cNvCxnSpPr>
          <p:nvPr userDrawn="1"/>
        </p:nvCxnSpPr>
        <p:spPr>
          <a:xfrm>
            <a:off x="0" y="5941775"/>
            <a:ext cx="12242453" cy="0"/>
          </a:xfrm>
          <a:prstGeom prst="line">
            <a:avLst/>
          </a:prstGeom>
          <a:noFill/>
          <a:ln w="6350" cap="flat" cmpd="sng" algn="ctr">
            <a:solidFill>
              <a:sysClr val="window" lastClr="FFFFFF"/>
            </a:solidFill>
            <a:prstDash val="solid"/>
            <a:miter lim="800000"/>
          </a:ln>
          <a:effectLst/>
        </p:spPr>
      </p:cxnSp>
      <p:sp>
        <p:nvSpPr>
          <p:cNvPr id="12" name="Freeform 5">
            <a:extLst>
              <a:ext uri="{FF2B5EF4-FFF2-40B4-BE49-F238E27FC236}">
                <a16:creationId xmlns:a16="http://schemas.microsoft.com/office/drawing/2014/main" id="{F2D5BE1C-C176-4A4D-934E-6BC2DCE01FEE}"/>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pic>
        <p:nvPicPr>
          <p:cNvPr id="17" name="Graphic 48">
            <a:extLst>
              <a:ext uri="{FF2B5EF4-FFF2-40B4-BE49-F238E27FC236}">
                <a16:creationId xmlns:a16="http://schemas.microsoft.com/office/drawing/2014/main" id="{4D438D16-5D4F-4748-81F8-6FE7126A2CEF}"/>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t="50791"/>
          <a:stretch/>
        </p:blipFill>
        <p:spPr>
          <a:xfrm>
            <a:off x="9414180" y="86856"/>
            <a:ext cx="2673563" cy="1359979"/>
          </a:xfrm>
          <a:prstGeom prst="rect">
            <a:avLst/>
          </a:prstGeom>
        </p:spPr>
      </p:pic>
    </p:spTree>
    <p:extLst>
      <p:ext uri="{BB962C8B-B14F-4D97-AF65-F5344CB8AC3E}">
        <p14:creationId xmlns:p14="http://schemas.microsoft.com/office/powerpoint/2010/main" val="1484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flipH="1">
            <a:off x="0" y="-13"/>
            <a:ext cx="12248792"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5" y="1800070"/>
            <a:ext cx="4449401" cy="1148177"/>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5" y="3222186"/>
            <a:ext cx="4449401" cy="369161"/>
          </a:xfrm>
        </p:spPr>
        <p:txBody>
          <a:bodyPr/>
          <a:lstStyle>
            <a:lvl1pPr>
              <a:defRPr sz="2399" b="0" i="0">
                <a:solidFill>
                  <a:schemeClr val="bg1"/>
                </a:solidFill>
                <a:latin typeface="+mn-lt"/>
                <a:ea typeface="Taub Sans Medium" pitchFamily="2" charset="77"/>
              </a:defRPr>
            </a:lvl1pPr>
            <a:lvl4pPr>
              <a:defRPr/>
            </a:lvl4pPr>
          </a:lstStyle>
          <a:p>
            <a:pPr lvl="0"/>
            <a:r>
              <a:rPr lang="en-US" dirty="0"/>
              <a:t>Subtitle in sentence case, 18-pt</a:t>
            </a: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
        <p:nvSpPr>
          <p:cNvPr id="17" name="Rectangle 16">
            <a:extLst>
              <a:ext uri="{FF2B5EF4-FFF2-40B4-BE49-F238E27FC236}">
                <a16:creationId xmlns:a16="http://schemas.microsoft.com/office/drawing/2014/main" id="{53B598D1-6D8B-4D77-A704-8A111AD6FDEE}"/>
              </a:ext>
            </a:extLst>
          </p:cNvPr>
          <p:cNvSpPr/>
          <p:nvPr userDrawn="1"/>
        </p:nvSpPr>
        <p:spPr>
          <a:xfrm>
            <a:off x="5326224" y="5941776"/>
            <a:ext cx="6922568" cy="91622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600"/>
              </a:spcAft>
            </a:pPr>
            <a:endParaRPr lang="en-GB" sz="1600" dirty="0">
              <a:solidFill>
                <a:schemeClr val="tx1"/>
              </a:solidFill>
              <a:ea typeface="Taub Sans" pitchFamily="2" charset="0"/>
            </a:endParaRPr>
          </a:p>
        </p:txBody>
      </p:sp>
      <p:cxnSp>
        <p:nvCxnSpPr>
          <p:cNvPr id="18" name="Conector reto 9">
            <a:extLst>
              <a:ext uri="{FF2B5EF4-FFF2-40B4-BE49-F238E27FC236}">
                <a16:creationId xmlns:a16="http://schemas.microsoft.com/office/drawing/2014/main" id="{470752AA-B5BB-4A72-90CE-D5AFF5F61989}"/>
              </a:ext>
            </a:extLst>
          </p:cNvPr>
          <p:cNvCxnSpPr>
            <a:cxnSpLocks/>
          </p:cNvCxnSpPr>
          <p:nvPr userDrawn="1"/>
        </p:nvCxnSpPr>
        <p:spPr>
          <a:xfrm>
            <a:off x="0" y="5941775"/>
            <a:ext cx="12242453" cy="0"/>
          </a:xfrm>
          <a:prstGeom prst="line">
            <a:avLst/>
          </a:prstGeom>
          <a:noFill/>
          <a:ln w="6350" cap="flat" cmpd="sng" algn="ctr">
            <a:solidFill>
              <a:sysClr val="window" lastClr="FFFFFF"/>
            </a:solidFill>
            <a:prstDash val="solid"/>
            <a:miter lim="800000"/>
          </a:ln>
          <a:effectLst/>
        </p:spPr>
      </p:cxnSp>
      <p:cxnSp>
        <p:nvCxnSpPr>
          <p:cNvPr id="19" name="Conector reto 7">
            <a:extLst>
              <a:ext uri="{FF2B5EF4-FFF2-40B4-BE49-F238E27FC236}">
                <a16:creationId xmlns:a16="http://schemas.microsoft.com/office/drawing/2014/main" id="{37600775-5A5F-4F0C-96D2-80FDBCD90DD7}"/>
              </a:ext>
            </a:extLst>
          </p:cNvPr>
          <p:cNvCxnSpPr/>
          <p:nvPr userDrawn="1"/>
        </p:nvCxnSpPr>
        <p:spPr>
          <a:xfrm>
            <a:off x="5326224" y="-3"/>
            <a:ext cx="0" cy="6880773"/>
          </a:xfrm>
          <a:prstGeom prst="line">
            <a:avLst/>
          </a:prstGeom>
          <a:ln>
            <a:solidFill>
              <a:srgbClr val="F0E0D3"/>
            </a:solidFill>
          </a:ln>
        </p:spPr>
        <p:style>
          <a:lnRef idx="1">
            <a:schemeClr val="accent1"/>
          </a:lnRef>
          <a:fillRef idx="0">
            <a:schemeClr val="accent1"/>
          </a:fillRef>
          <a:effectRef idx="0">
            <a:schemeClr val="accent1"/>
          </a:effectRef>
          <a:fontRef idx="minor">
            <a:schemeClr val="tx1"/>
          </a:fontRef>
        </p:style>
      </p:cxnSp>
      <p:sp>
        <p:nvSpPr>
          <p:cNvPr id="20" name="Footer Placeholder 12">
            <a:extLst>
              <a:ext uri="{FF2B5EF4-FFF2-40B4-BE49-F238E27FC236}">
                <a16:creationId xmlns:a16="http://schemas.microsoft.com/office/drawing/2014/main" id="{7DDDEF24-3356-4689-B8B8-E8E40FCA64DC}"/>
              </a:ext>
            </a:extLst>
          </p:cNvPr>
          <p:cNvSpPr>
            <a:spLocks noGrp="1"/>
          </p:cNvSpPr>
          <p:nvPr>
            <p:ph type="ftr" sz="quarter" idx="13"/>
          </p:nvPr>
        </p:nvSpPr>
        <p:spPr>
          <a:xfrm>
            <a:off x="5778208" y="6539695"/>
            <a:ext cx="4216781" cy="164148"/>
          </a:xfrm>
        </p:spPr>
        <p:txBody>
          <a:bodyPr/>
          <a:lstStyle>
            <a:lvl1pPr>
              <a:defRPr>
                <a:solidFill>
                  <a:schemeClr val="bg1"/>
                </a:solidFill>
                <a:latin typeface="+mn-lt"/>
              </a:defRPr>
            </a:lvl1pPr>
          </a:lstStyle>
          <a:p>
            <a:r>
              <a:rPr lang="en-US" dirty="0"/>
              <a:t>Footer in sentence case</a:t>
            </a:r>
          </a:p>
        </p:txBody>
      </p:sp>
      <p:sp>
        <p:nvSpPr>
          <p:cNvPr id="21" name="Slide Number Placeholder 2">
            <a:extLst>
              <a:ext uri="{FF2B5EF4-FFF2-40B4-BE49-F238E27FC236}">
                <a16:creationId xmlns:a16="http://schemas.microsoft.com/office/drawing/2014/main" id="{499911FC-D8D7-4FAF-9B7F-C8768D4B9637}"/>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sp>
        <p:nvSpPr>
          <p:cNvPr id="22" name="Freeform 5">
            <a:extLst>
              <a:ext uri="{FF2B5EF4-FFF2-40B4-BE49-F238E27FC236}">
                <a16:creationId xmlns:a16="http://schemas.microsoft.com/office/drawing/2014/main" id="{20EDDA21-6704-4190-BEE6-3EF8BB5276E3}"/>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grpSp>
        <p:nvGrpSpPr>
          <p:cNvPr id="23" name="Gráfico 136">
            <a:extLst>
              <a:ext uri="{FF2B5EF4-FFF2-40B4-BE49-F238E27FC236}">
                <a16:creationId xmlns:a16="http://schemas.microsoft.com/office/drawing/2014/main" id="{4CD5FA9C-263D-467E-A8C7-DEE21198F690}"/>
              </a:ext>
            </a:extLst>
          </p:cNvPr>
          <p:cNvGrpSpPr/>
          <p:nvPr userDrawn="1"/>
        </p:nvGrpSpPr>
        <p:grpSpPr>
          <a:xfrm>
            <a:off x="642546" y="-848814"/>
            <a:ext cx="3525255" cy="2064097"/>
            <a:chOff x="5335714" y="2810351"/>
            <a:chExt cx="534638" cy="223551"/>
          </a:xfrm>
          <a:solidFill>
            <a:srgbClr val="F2635D"/>
          </a:solidFill>
        </p:grpSpPr>
        <p:sp>
          <p:nvSpPr>
            <p:cNvPr id="24" name="Forma Livre: Forma 146">
              <a:extLst>
                <a:ext uri="{FF2B5EF4-FFF2-40B4-BE49-F238E27FC236}">
                  <a16:creationId xmlns:a16="http://schemas.microsoft.com/office/drawing/2014/main" id="{4B4BA839-A9BC-4A73-AC6B-920F2F51DCAF}"/>
                </a:ext>
              </a:extLst>
            </p:cNvPr>
            <p:cNvSpPr/>
            <p:nvPr/>
          </p:nvSpPr>
          <p:spPr>
            <a:xfrm>
              <a:off x="5504783" y="2810351"/>
              <a:ext cx="69722" cy="194691"/>
            </a:xfrm>
            <a:custGeom>
              <a:avLst/>
              <a:gdLst>
                <a:gd name="connsiteX0" fmla="*/ 0 w 69722"/>
                <a:gd name="connsiteY0" fmla="*/ 2858 h 194691"/>
                <a:gd name="connsiteX1" fmla="*/ 11811 w 69722"/>
                <a:gd name="connsiteY1" fmla="*/ 0 h 194691"/>
                <a:gd name="connsiteX2" fmla="*/ 69723 w 69722"/>
                <a:gd name="connsiteY2" fmla="*/ 191833 h 194691"/>
                <a:gd name="connsiteX3" fmla="*/ 57912 w 69722"/>
                <a:gd name="connsiteY3" fmla="*/ 194691 h 194691"/>
              </a:gdLst>
              <a:ahLst/>
              <a:cxnLst>
                <a:cxn ang="0">
                  <a:pos x="connsiteX0" y="connsiteY0"/>
                </a:cxn>
                <a:cxn ang="0">
                  <a:pos x="connsiteX1" y="connsiteY1"/>
                </a:cxn>
                <a:cxn ang="0">
                  <a:pos x="connsiteX2" y="connsiteY2"/>
                </a:cxn>
                <a:cxn ang="0">
                  <a:pos x="connsiteX3" y="connsiteY3"/>
                </a:cxn>
              </a:cxnLst>
              <a:rect l="l" t="t" r="r" b="b"/>
              <a:pathLst>
                <a:path w="69722" h="194691">
                  <a:moveTo>
                    <a:pt x="0" y="2858"/>
                  </a:moveTo>
                  <a:lnTo>
                    <a:pt x="11811" y="0"/>
                  </a:lnTo>
                  <a:lnTo>
                    <a:pt x="69723" y="191833"/>
                  </a:lnTo>
                  <a:lnTo>
                    <a:pt x="57912" y="194691"/>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0E0D3"/>
                </a:solidFill>
                <a:effectLst/>
                <a:uLnTx/>
                <a:uFillTx/>
                <a:latin typeface="Taub Sans" pitchFamily="2" charset="0"/>
                <a:ea typeface="Taub Sans" pitchFamily="2" charset="0"/>
                <a:cs typeface="Helvetica"/>
              </a:endParaRPr>
            </a:p>
          </p:txBody>
        </p:sp>
        <p:sp>
          <p:nvSpPr>
            <p:cNvPr id="25" name="Forma Livre: Forma 147">
              <a:extLst>
                <a:ext uri="{FF2B5EF4-FFF2-40B4-BE49-F238E27FC236}">
                  <a16:creationId xmlns:a16="http://schemas.microsoft.com/office/drawing/2014/main" id="{95F3B27E-4752-4ED5-AC3D-CDAD23971A52}"/>
                </a:ext>
              </a:extLst>
            </p:cNvPr>
            <p:cNvSpPr/>
            <p:nvPr/>
          </p:nvSpPr>
          <p:spPr>
            <a:xfrm>
              <a:off x="5608320" y="2812256"/>
              <a:ext cx="69722" cy="194690"/>
            </a:xfrm>
            <a:custGeom>
              <a:avLst/>
              <a:gdLst>
                <a:gd name="connsiteX0" fmla="*/ 69723 w 69722"/>
                <a:gd name="connsiteY0" fmla="*/ 2858 h 194690"/>
                <a:gd name="connsiteX1" fmla="*/ 11811 w 69722"/>
                <a:gd name="connsiteY1" fmla="*/ 194691 h 194690"/>
                <a:gd name="connsiteX2" fmla="*/ 0 w 69722"/>
                <a:gd name="connsiteY2" fmla="*/ 191834 h 194690"/>
                <a:gd name="connsiteX3" fmla="*/ 57912 w 69722"/>
                <a:gd name="connsiteY3" fmla="*/ 0 h 194690"/>
              </a:gdLst>
              <a:ahLst/>
              <a:cxnLst>
                <a:cxn ang="0">
                  <a:pos x="connsiteX0" y="connsiteY0"/>
                </a:cxn>
                <a:cxn ang="0">
                  <a:pos x="connsiteX1" y="connsiteY1"/>
                </a:cxn>
                <a:cxn ang="0">
                  <a:pos x="connsiteX2" y="connsiteY2"/>
                </a:cxn>
                <a:cxn ang="0">
                  <a:pos x="connsiteX3" y="connsiteY3"/>
                </a:cxn>
              </a:cxnLst>
              <a:rect l="l" t="t" r="r" b="b"/>
              <a:pathLst>
                <a:path w="69722" h="194690">
                  <a:moveTo>
                    <a:pt x="69723" y="2858"/>
                  </a:moveTo>
                  <a:lnTo>
                    <a:pt x="11811" y="194691"/>
                  </a:lnTo>
                  <a:lnTo>
                    <a:pt x="0" y="191834"/>
                  </a:lnTo>
                  <a:lnTo>
                    <a:pt x="57912" y="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0E0D3"/>
                </a:solidFill>
                <a:effectLst/>
                <a:uLnTx/>
                <a:uFillTx/>
                <a:latin typeface="Taub Sans" pitchFamily="2" charset="0"/>
                <a:ea typeface="Taub Sans" pitchFamily="2" charset="0"/>
                <a:cs typeface="Helvetica"/>
              </a:endParaRPr>
            </a:p>
          </p:txBody>
        </p:sp>
        <p:sp>
          <p:nvSpPr>
            <p:cNvPr id="26" name="Forma Livre: Forma 148">
              <a:extLst>
                <a:ext uri="{FF2B5EF4-FFF2-40B4-BE49-F238E27FC236}">
                  <a16:creationId xmlns:a16="http://schemas.microsoft.com/office/drawing/2014/main" id="{4DB11D8D-E32E-4EA1-9580-BEC41EC835DC}"/>
                </a:ext>
              </a:extLst>
            </p:cNvPr>
            <p:cNvSpPr/>
            <p:nvPr/>
          </p:nvSpPr>
          <p:spPr>
            <a:xfrm>
              <a:off x="5443537" y="2877788"/>
              <a:ext cx="52768" cy="136874"/>
            </a:xfrm>
            <a:custGeom>
              <a:avLst/>
              <a:gdLst>
                <a:gd name="connsiteX0" fmla="*/ 52769 w 52768"/>
                <a:gd name="connsiteY0" fmla="*/ 2858 h 136874"/>
                <a:gd name="connsiteX1" fmla="*/ 12002 w 52768"/>
                <a:gd name="connsiteY1" fmla="*/ 136874 h 136874"/>
                <a:gd name="connsiteX2" fmla="*/ 0 w 52768"/>
                <a:gd name="connsiteY2" fmla="*/ 134017 h 136874"/>
                <a:gd name="connsiteX3" fmla="*/ 40767 w 52768"/>
                <a:gd name="connsiteY3" fmla="*/ 0 h 136874"/>
              </a:gdLst>
              <a:ahLst/>
              <a:cxnLst>
                <a:cxn ang="0">
                  <a:pos x="connsiteX0" y="connsiteY0"/>
                </a:cxn>
                <a:cxn ang="0">
                  <a:pos x="connsiteX1" y="connsiteY1"/>
                </a:cxn>
                <a:cxn ang="0">
                  <a:pos x="connsiteX2" y="connsiteY2"/>
                </a:cxn>
                <a:cxn ang="0">
                  <a:pos x="connsiteX3" y="connsiteY3"/>
                </a:cxn>
              </a:cxnLst>
              <a:rect l="l" t="t" r="r" b="b"/>
              <a:pathLst>
                <a:path w="52768" h="136874">
                  <a:moveTo>
                    <a:pt x="52769" y="2858"/>
                  </a:moveTo>
                  <a:lnTo>
                    <a:pt x="12002" y="136874"/>
                  </a:lnTo>
                  <a:lnTo>
                    <a:pt x="0" y="134017"/>
                  </a:lnTo>
                  <a:lnTo>
                    <a:pt x="40767" y="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0E0D3"/>
                </a:solidFill>
                <a:effectLst/>
                <a:uLnTx/>
                <a:uFillTx/>
                <a:latin typeface="Taub Sans" pitchFamily="2" charset="0"/>
                <a:ea typeface="Taub Sans" pitchFamily="2" charset="0"/>
                <a:cs typeface="Helvetica"/>
              </a:endParaRPr>
            </a:p>
          </p:txBody>
        </p:sp>
        <p:sp>
          <p:nvSpPr>
            <p:cNvPr id="27" name="Forma Livre: Forma 149">
              <a:extLst>
                <a:ext uri="{FF2B5EF4-FFF2-40B4-BE49-F238E27FC236}">
                  <a16:creationId xmlns:a16="http://schemas.microsoft.com/office/drawing/2014/main" id="{8B761973-C986-47F7-9378-51E3E0816E77}"/>
                </a:ext>
              </a:extLst>
            </p:cNvPr>
            <p:cNvSpPr/>
            <p:nvPr/>
          </p:nvSpPr>
          <p:spPr>
            <a:xfrm>
              <a:off x="5335714" y="2812256"/>
              <a:ext cx="76104" cy="219741"/>
            </a:xfrm>
            <a:custGeom>
              <a:avLst/>
              <a:gdLst>
                <a:gd name="connsiteX0" fmla="*/ 0 w 76104"/>
                <a:gd name="connsiteY0" fmla="*/ 2858 h 219741"/>
                <a:gd name="connsiteX1" fmla="*/ 11716 w 76104"/>
                <a:gd name="connsiteY1" fmla="*/ 0 h 219741"/>
                <a:gd name="connsiteX2" fmla="*/ 76105 w 76104"/>
                <a:gd name="connsiteY2" fmla="*/ 216884 h 219741"/>
                <a:gd name="connsiteX3" fmla="*/ 64389 w 76104"/>
                <a:gd name="connsiteY3" fmla="*/ 219742 h 219741"/>
              </a:gdLst>
              <a:ahLst/>
              <a:cxnLst>
                <a:cxn ang="0">
                  <a:pos x="connsiteX0" y="connsiteY0"/>
                </a:cxn>
                <a:cxn ang="0">
                  <a:pos x="connsiteX1" y="connsiteY1"/>
                </a:cxn>
                <a:cxn ang="0">
                  <a:pos x="connsiteX2" y="connsiteY2"/>
                </a:cxn>
                <a:cxn ang="0">
                  <a:pos x="connsiteX3" y="connsiteY3"/>
                </a:cxn>
              </a:cxnLst>
              <a:rect l="l" t="t" r="r" b="b"/>
              <a:pathLst>
                <a:path w="76104" h="219741">
                  <a:moveTo>
                    <a:pt x="0" y="2858"/>
                  </a:moveTo>
                  <a:lnTo>
                    <a:pt x="11716" y="0"/>
                  </a:lnTo>
                  <a:lnTo>
                    <a:pt x="76105" y="216884"/>
                  </a:lnTo>
                  <a:lnTo>
                    <a:pt x="64389" y="219742"/>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0E0D3"/>
                </a:solidFill>
                <a:effectLst/>
                <a:uLnTx/>
                <a:uFillTx/>
                <a:latin typeface="Taub Sans" pitchFamily="2" charset="0"/>
                <a:ea typeface="Taub Sans" pitchFamily="2" charset="0"/>
                <a:cs typeface="Helvetica"/>
              </a:endParaRPr>
            </a:p>
          </p:txBody>
        </p:sp>
        <p:sp>
          <p:nvSpPr>
            <p:cNvPr id="28" name="Forma Livre: Forma 150">
              <a:extLst>
                <a:ext uri="{FF2B5EF4-FFF2-40B4-BE49-F238E27FC236}">
                  <a16:creationId xmlns:a16="http://schemas.microsoft.com/office/drawing/2014/main" id="{23F81F0F-0C30-46B3-B8E2-BB55BD7E79CB}"/>
                </a:ext>
              </a:extLst>
            </p:cNvPr>
            <p:cNvSpPr/>
            <p:nvPr/>
          </p:nvSpPr>
          <p:spPr>
            <a:xfrm>
              <a:off x="5711856" y="2814256"/>
              <a:ext cx="76104" cy="219646"/>
            </a:xfrm>
            <a:custGeom>
              <a:avLst/>
              <a:gdLst>
                <a:gd name="connsiteX0" fmla="*/ 0 w 76104"/>
                <a:gd name="connsiteY0" fmla="*/ 2762 h 219646"/>
                <a:gd name="connsiteX1" fmla="*/ 11716 w 76104"/>
                <a:gd name="connsiteY1" fmla="*/ 0 h 219646"/>
                <a:gd name="connsiteX2" fmla="*/ 76105 w 76104"/>
                <a:gd name="connsiteY2" fmla="*/ 216789 h 219646"/>
                <a:gd name="connsiteX3" fmla="*/ 64389 w 76104"/>
                <a:gd name="connsiteY3" fmla="*/ 219647 h 219646"/>
              </a:gdLst>
              <a:ahLst/>
              <a:cxnLst>
                <a:cxn ang="0">
                  <a:pos x="connsiteX0" y="connsiteY0"/>
                </a:cxn>
                <a:cxn ang="0">
                  <a:pos x="connsiteX1" y="connsiteY1"/>
                </a:cxn>
                <a:cxn ang="0">
                  <a:pos x="connsiteX2" y="connsiteY2"/>
                </a:cxn>
                <a:cxn ang="0">
                  <a:pos x="connsiteX3" y="connsiteY3"/>
                </a:cxn>
              </a:cxnLst>
              <a:rect l="l" t="t" r="r" b="b"/>
              <a:pathLst>
                <a:path w="76104" h="219646">
                  <a:moveTo>
                    <a:pt x="0" y="2762"/>
                  </a:moveTo>
                  <a:lnTo>
                    <a:pt x="11716" y="0"/>
                  </a:lnTo>
                  <a:lnTo>
                    <a:pt x="76105" y="216789"/>
                  </a:lnTo>
                  <a:lnTo>
                    <a:pt x="64389" y="219647"/>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0E0D3"/>
                </a:solidFill>
                <a:effectLst/>
                <a:uLnTx/>
                <a:uFillTx/>
                <a:latin typeface="Taub Sans" pitchFamily="2" charset="0"/>
                <a:ea typeface="Taub Sans" pitchFamily="2" charset="0"/>
                <a:cs typeface="Helvetica"/>
              </a:endParaRPr>
            </a:p>
          </p:txBody>
        </p:sp>
        <p:sp>
          <p:nvSpPr>
            <p:cNvPr id="29" name="Forma Livre: Forma 151">
              <a:extLst>
                <a:ext uri="{FF2B5EF4-FFF2-40B4-BE49-F238E27FC236}">
                  <a16:creationId xmlns:a16="http://schemas.microsoft.com/office/drawing/2014/main" id="{C15D94B2-82EE-4461-9EC6-CC496E66B625}"/>
                </a:ext>
              </a:extLst>
            </p:cNvPr>
            <p:cNvSpPr/>
            <p:nvPr/>
          </p:nvSpPr>
          <p:spPr>
            <a:xfrm>
              <a:off x="5817488" y="2870072"/>
              <a:ext cx="52863" cy="136874"/>
            </a:xfrm>
            <a:custGeom>
              <a:avLst/>
              <a:gdLst>
                <a:gd name="connsiteX0" fmla="*/ 52864 w 52863"/>
                <a:gd name="connsiteY0" fmla="*/ 2858 h 136874"/>
                <a:gd name="connsiteX1" fmla="*/ 12097 w 52863"/>
                <a:gd name="connsiteY1" fmla="*/ 136874 h 136874"/>
                <a:gd name="connsiteX2" fmla="*/ 0 w 52863"/>
                <a:gd name="connsiteY2" fmla="*/ 134017 h 136874"/>
                <a:gd name="connsiteX3" fmla="*/ 40862 w 52863"/>
                <a:gd name="connsiteY3" fmla="*/ 0 h 136874"/>
              </a:gdLst>
              <a:ahLst/>
              <a:cxnLst>
                <a:cxn ang="0">
                  <a:pos x="connsiteX0" y="connsiteY0"/>
                </a:cxn>
                <a:cxn ang="0">
                  <a:pos x="connsiteX1" y="connsiteY1"/>
                </a:cxn>
                <a:cxn ang="0">
                  <a:pos x="connsiteX2" y="connsiteY2"/>
                </a:cxn>
                <a:cxn ang="0">
                  <a:pos x="connsiteX3" y="connsiteY3"/>
                </a:cxn>
              </a:cxnLst>
              <a:rect l="l" t="t" r="r" b="b"/>
              <a:pathLst>
                <a:path w="52863" h="136874">
                  <a:moveTo>
                    <a:pt x="52864" y="2858"/>
                  </a:moveTo>
                  <a:lnTo>
                    <a:pt x="12097" y="136874"/>
                  </a:lnTo>
                  <a:lnTo>
                    <a:pt x="0" y="134017"/>
                  </a:lnTo>
                  <a:lnTo>
                    <a:pt x="40862" y="0"/>
                  </a:lnTo>
                  <a:close/>
                </a:path>
              </a:pathLst>
            </a:custGeom>
            <a:grpFill/>
            <a:ln w="9525"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0E0D3"/>
                </a:solidFill>
                <a:effectLst/>
                <a:uLnTx/>
                <a:uFillTx/>
                <a:latin typeface="Taub Sans" pitchFamily="2" charset="0"/>
                <a:ea typeface="Taub Sans" pitchFamily="2" charset="0"/>
                <a:cs typeface="Helvetica"/>
              </a:endParaRPr>
            </a:p>
          </p:txBody>
        </p:sp>
      </p:grpSp>
    </p:spTree>
    <p:extLst>
      <p:ext uri="{BB962C8B-B14F-4D97-AF65-F5344CB8AC3E}">
        <p14:creationId xmlns:p14="http://schemas.microsoft.com/office/powerpoint/2010/main" val="40783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flipH="1">
            <a:off x="-4" y="-9"/>
            <a:ext cx="12191997"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noFill/>
          <a:ln w="6350" cap="flat" cmpd="sng" algn="ctr">
            <a:solidFill>
              <a:sysClr val="window" lastClr="FFFFFF"/>
            </a:solidFill>
            <a:prstDash val="solid"/>
            <a:miter lim="800000"/>
          </a:ln>
          <a:effectLst/>
        </p:spPr>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4" y="917575"/>
            <a:ext cx="9997440" cy="366255"/>
          </a:xfrm>
        </p:spPr>
        <p:txBody>
          <a:bodyPr/>
          <a:lstStyle>
            <a:lvl1pPr>
              <a:defRPr sz="2399" b="0" i="0">
                <a:solidFill>
                  <a:schemeClr val="bg1"/>
                </a:solidFill>
                <a:latin typeface="+mn-lt"/>
                <a:ea typeface="Taub Sans Medium" pitchFamily="2" charset="77"/>
              </a:defRPr>
            </a:lvl1pPr>
            <a:lvl4pPr>
              <a:defRPr/>
            </a:lvl4pPr>
          </a:lstStyle>
          <a:p>
            <a:pPr lvl="0"/>
            <a:r>
              <a:rPr lang="en-US" dirty="0"/>
              <a:t>Subtitle in sentence case, 18-pt</a:t>
            </a:r>
          </a:p>
        </p:txBody>
      </p:sp>
      <p:cxnSp>
        <p:nvCxnSpPr>
          <p:cNvPr id="10" name="Conector reto 9">
            <a:extLst>
              <a:ext uri="{FF2B5EF4-FFF2-40B4-BE49-F238E27FC236}">
                <a16:creationId xmlns:a16="http://schemas.microsoft.com/office/drawing/2014/main" id="{7F34EDE0-E780-4A79-934A-D012201086C5}"/>
              </a:ext>
            </a:extLst>
          </p:cNvPr>
          <p:cNvCxnSpPr>
            <a:cxnSpLocks/>
          </p:cNvCxnSpPr>
          <p:nvPr userDrawn="1"/>
        </p:nvCxnSpPr>
        <p:spPr>
          <a:xfrm>
            <a:off x="0" y="5941775"/>
            <a:ext cx="12242453" cy="0"/>
          </a:xfrm>
          <a:prstGeom prst="line">
            <a:avLst/>
          </a:prstGeom>
          <a:noFill/>
          <a:ln w="6350" cap="flat" cmpd="sng" algn="ctr">
            <a:solidFill>
              <a:sysClr val="window" lastClr="FFFFFF"/>
            </a:solidFill>
            <a:prstDash val="solid"/>
            <a:miter lim="800000"/>
          </a:ln>
          <a:effectLst/>
        </p:spPr>
      </p:cxnSp>
      <p:sp>
        <p:nvSpPr>
          <p:cNvPr id="12" name="Freeform 5">
            <a:extLst>
              <a:ext uri="{FF2B5EF4-FFF2-40B4-BE49-F238E27FC236}">
                <a16:creationId xmlns:a16="http://schemas.microsoft.com/office/drawing/2014/main" id="{F2D5BE1C-C176-4A4D-934E-6BC2DCE01FEE}"/>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82216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flipH="1">
            <a:off x="-4" y="-9"/>
            <a:ext cx="12191997"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b="0" i="0">
                <a:solidFill>
                  <a:schemeClr val="bg1"/>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solidFill>
                  <a:schemeClr val="bg1"/>
                </a:solidFill>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4" y="917575"/>
            <a:ext cx="9997440" cy="366255"/>
          </a:xfrm>
        </p:spPr>
        <p:txBody>
          <a:bodyPr/>
          <a:lstStyle>
            <a:lvl1pPr>
              <a:defRPr sz="2399" b="0" i="0">
                <a:solidFill>
                  <a:schemeClr val="bg1"/>
                </a:solidFill>
                <a:latin typeface="+mn-lt"/>
                <a:ea typeface="Taub Sans Medium" pitchFamily="2" charset="77"/>
              </a:defRPr>
            </a:lvl1pPr>
            <a:lvl4pPr>
              <a:defRPr/>
            </a:lvl4pPr>
          </a:lstStyle>
          <a:p>
            <a:pPr lvl="0"/>
            <a:r>
              <a:rPr lang="en-US" dirty="0"/>
              <a:t>Subtitle in sentence case, 18-pt</a:t>
            </a:r>
          </a:p>
        </p:txBody>
      </p:sp>
      <p:sp>
        <p:nvSpPr>
          <p:cNvPr id="12" name="Freeform 5">
            <a:extLst>
              <a:ext uri="{FF2B5EF4-FFF2-40B4-BE49-F238E27FC236}">
                <a16:creationId xmlns:a16="http://schemas.microsoft.com/office/drawing/2014/main" id="{F2D5BE1C-C176-4A4D-934E-6BC2DCE01FEE}"/>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spTree>
    <p:extLst>
      <p:ext uri="{BB962C8B-B14F-4D97-AF65-F5344CB8AC3E}">
        <p14:creationId xmlns:p14="http://schemas.microsoft.com/office/powerpoint/2010/main" val="248429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Headline + Subhea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0A469A27-E893-46FA-978D-6F96F0C2297D}"/>
              </a:ext>
            </a:extLst>
          </p:cNvPr>
          <p:cNvSpPr/>
          <p:nvPr userDrawn="1"/>
        </p:nvSpPr>
        <p:spPr>
          <a:xfrm flipH="1" flipV="1">
            <a:off x="-4" y="-9"/>
            <a:ext cx="12191997" cy="68580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Taub Sans"/>
              <a:ea typeface="Taub Sans" pitchFamily="2" charset="0"/>
              <a:cs typeface="Helvetica"/>
            </a:endParaRPr>
          </a:p>
        </p:txBody>
      </p:sp>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solidFill>
                  <a:schemeClr val="bg1"/>
                </a:solidFill>
                <a:latin typeface="+mn-lt"/>
              </a:defRPr>
            </a:lvl1pPr>
          </a:lstStyle>
          <a:p>
            <a:fld id="{0C691DA3-4ABE-49F3-91E6-D9975CC9DD5F}" type="slidenum">
              <a:rPr lang="en-US" smtClean="0"/>
              <a:pPr/>
              <a:t>‹#›</a:t>
            </a:fld>
            <a:endParaRPr lang="en-US" dirty="0"/>
          </a:p>
        </p:txBody>
      </p:sp>
      <p:cxnSp>
        <p:nvCxnSpPr>
          <p:cNvPr id="10" name="Conector reto 9">
            <a:extLst>
              <a:ext uri="{FF2B5EF4-FFF2-40B4-BE49-F238E27FC236}">
                <a16:creationId xmlns:a16="http://schemas.microsoft.com/office/drawing/2014/main" id="{7F34EDE0-E780-4A79-934A-D012201086C5}"/>
              </a:ext>
            </a:extLst>
          </p:cNvPr>
          <p:cNvCxnSpPr>
            <a:cxnSpLocks/>
          </p:cNvCxnSpPr>
          <p:nvPr userDrawn="1"/>
        </p:nvCxnSpPr>
        <p:spPr>
          <a:xfrm>
            <a:off x="0" y="5941775"/>
            <a:ext cx="12242453" cy="0"/>
          </a:xfrm>
          <a:prstGeom prst="line">
            <a:avLst/>
          </a:prstGeom>
          <a:noFill/>
          <a:ln w="6350" cap="flat" cmpd="sng" algn="ctr">
            <a:solidFill>
              <a:sysClr val="window" lastClr="FFFFFF"/>
            </a:solidFill>
            <a:prstDash val="solid"/>
            <a:miter lim="800000"/>
          </a:ln>
          <a:effectLst/>
        </p:spPr>
      </p:cxnSp>
      <p:sp>
        <p:nvSpPr>
          <p:cNvPr id="12" name="Freeform 5">
            <a:extLst>
              <a:ext uri="{FF2B5EF4-FFF2-40B4-BE49-F238E27FC236}">
                <a16:creationId xmlns:a16="http://schemas.microsoft.com/office/drawing/2014/main" id="{F2D5BE1C-C176-4A4D-934E-6BC2DCE01FEE}"/>
              </a:ext>
            </a:extLst>
          </p:cNvPr>
          <p:cNvSpPr>
            <a:spLocks noEditPoints="1"/>
          </p:cNvSpPr>
          <p:nvPr userDrawn="1"/>
        </p:nvSpPr>
        <p:spPr bwMode="auto">
          <a:xfrm>
            <a:off x="11281408" y="6515126"/>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2400" dirty="0">
              <a:latin typeface="Taub Sans" pitchFamily="2" charset="0"/>
              <a:ea typeface="Taub Sans" pitchFamily="2" charset="0"/>
            </a:endParaRPr>
          </a:p>
        </p:txBody>
      </p:sp>
      <p:sp>
        <p:nvSpPr>
          <p:cNvPr id="15" name="ADP MAS Executive Overview…">
            <a:extLst>
              <a:ext uri="{FF2B5EF4-FFF2-40B4-BE49-F238E27FC236}">
                <a16:creationId xmlns:a16="http://schemas.microsoft.com/office/drawing/2014/main" id="{ECD9DBDE-8DB2-4B2E-80E2-078FE32BF959}"/>
              </a:ext>
            </a:extLst>
          </p:cNvPr>
          <p:cNvSpPr txBox="1"/>
          <p:nvPr userDrawn="1"/>
        </p:nvSpPr>
        <p:spPr>
          <a:xfrm>
            <a:off x="512065" y="6559415"/>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mn-lt"/>
                <a:ea typeface="Taub Sans" pitchFamily="2" charset="0"/>
              </a:rPr>
              <a:t>Copyright © 2021 ADP, Inc. Proprietary and Confidential.</a:t>
            </a:r>
            <a:endParaRPr sz="800" dirty="0">
              <a:solidFill>
                <a:schemeClr val="bg1"/>
              </a:solidFill>
              <a:latin typeface="+mn-lt"/>
              <a:ea typeface="Taub Sans" pitchFamily="2" charset="0"/>
            </a:endParaRPr>
          </a:p>
        </p:txBody>
      </p:sp>
      <p:grpSp>
        <p:nvGrpSpPr>
          <p:cNvPr id="16" name="Square">
            <a:extLst>
              <a:ext uri="{FF2B5EF4-FFF2-40B4-BE49-F238E27FC236}">
                <a16:creationId xmlns:a16="http://schemas.microsoft.com/office/drawing/2014/main" id="{2206F7C3-6A77-4819-BCD2-A8F4C900D1E9}"/>
              </a:ext>
            </a:extLst>
          </p:cNvPr>
          <p:cNvGrpSpPr/>
          <p:nvPr userDrawn="1"/>
        </p:nvGrpSpPr>
        <p:grpSpPr>
          <a:xfrm>
            <a:off x="6490198" y="6146501"/>
            <a:ext cx="1714493" cy="1921929"/>
            <a:chOff x="6371082" y="2677191"/>
            <a:chExt cx="444722" cy="445008"/>
          </a:xfrm>
          <a:solidFill>
            <a:srgbClr val="F1645D"/>
          </a:solidFill>
        </p:grpSpPr>
        <p:sp>
          <p:nvSpPr>
            <p:cNvPr id="17" name="form 1">
              <a:extLst>
                <a:ext uri="{FF2B5EF4-FFF2-40B4-BE49-F238E27FC236}">
                  <a16:creationId xmlns:a16="http://schemas.microsoft.com/office/drawing/2014/main" id="{B27C6475-0973-4184-AE39-F25DEE87E0EE}"/>
                </a:ext>
              </a:extLst>
            </p:cNvPr>
            <p:cNvSpPr/>
            <p:nvPr/>
          </p:nvSpPr>
          <p:spPr>
            <a:xfrm>
              <a:off x="6371082" y="2686145"/>
              <a:ext cx="9334" cy="8953"/>
            </a:xfrm>
            <a:custGeom>
              <a:avLst/>
              <a:gdLst>
                <a:gd name="connsiteX0" fmla="*/ 0 w 9334"/>
                <a:gd name="connsiteY0" fmla="*/ 0 h 8953"/>
                <a:gd name="connsiteX1" fmla="*/ 9335 w 9334"/>
                <a:gd name="connsiteY1" fmla="*/ 0 h 8953"/>
                <a:gd name="connsiteX2" fmla="*/ 9335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18" name="form 2">
              <a:extLst>
                <a:ext uri="{FF2B5EF4-FFF2-40B4-BE49-F238E27FC236}">
                  <a16:creationId xmlns:a16="http://schemas.microsoft.com/office/drawing/2014/main" id="{3915D990-3D4B-4732-883E-1DFB18386B3E}"/>
                </a:ext>
              </a:extLst>
            </p:cNvPr>
            <p:cNvSpPr/>
            <p:nvPr/>
          </p:nvSpPr>
          <p:spPr>
            <a:xfrm>
              <a:off x="6371082" y="2745867"/>
              <a:ext cx="9334" cy="8953"/>
            </a:xfrm>
            <a:custGeom>
              <a:avLst/>
              <a:gdLst>
                <a:gd name="connsiteX0" fmla="*/ 0 w 9334"/>
                <a:gd name="connsiteY0" fmla="*/ 0 h 8953"/>
                <a:gd name="connsiteX1" fmla="*/ 9335 w 9334"/>
                <a:gd name="connsiteY1" fmla="*/ 0 h 8953"/>
                <a:gd name="connsiteX2" fmla="*/ 9335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19" name="form 3">
              <a:extLst>
                <a:ext uri="{FF2B5EF4-FFF2-40B4-BE49-F238E27FC236}">
                  <a16:creationId xmlns:a16="http://schemas.microsoft.com/office/drawing/2014/main" id="{1B5C5358-8866-40C6-B766-1FD066610723}"/>
                </a:ext>
              </a:extLst>
            </p:cNvPr>
            <p:cNvSpPr/>
            <p:nvPr/>
          </p:nvSpPr>
          <p:spPr>
            <a:xfrm>
              <a:off x="6371082" y="2805588"/>
              <a:ext cx="9334" cy="8953"/>
            </a:xfrm>
            <a:custGeom>
              <a:avLst/>
              <a:gdLst>
                <a:gd name="connsiteX0" fmla="*/ 0 w 9334"/>
                <a:gd name="connsiteY0" fmla="*/ 0 h 8953"/>
                <a:gd name="connsiteX1" fmla="*/ 9335 w 9334"/>
                <a:gd name="connsiteY1" fmla="*/ 0 h 8953"/>
                <a:gd name="connsiteX2" fmla="*/ 9335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0" name="form 4">
              <a:extLst>
                <a:ext uri="{FF2B5EF4-FFF2-40B4-BE49-F238E27FC236}">
                  <a16:creationId xmlns:a16="http://schemas.microsoft.com/office/drawing/2014/main" id="{E601452D-6BB7-4EBC-8B17-F005194760EE}"/>
                </a:ext>
              </a:extLst>
            </p:cNvPr>
            <p:cNvSpPr/>
            <p:nvPr/>
          </p:nvSpPr>
          <p:spPr>
            <a:xfrm>
              <a:off x="6371082" y="2865310"/>
              <a:ext cx="9334" cy="8953"/>
            </a:xfrm>
            <a:custGeom>
              <a:avLst/>
              <a:gdLst>
                <a:gd name="connsiteX0" fmla="*/ 0 w 9334"/>
                <a:gd name="connsiteY0" fmla="*/ 0 h 8953"/>
                <a:gd name="connsiteX1" fmla="*/ 9335 w 9334"/>
                <a:gd name="connsiteY1" fmla="*/ 0 h 8953"/>
                <a:gd name="connsiteX2" fmla="*/ 9335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1" name="form 5">
              <a:extLst>
                <a:ext uri="{FF2B5EF4-FFF2-40B4-BE49-F238E27FC236}">
                  <a16:creationId xmlns:a16="http://schemas.microsoft.com/office/drawing/2014/main" id="{30779EB1-33FE-4C32-A7C5-39C7A1724B8A}"/>
                </a:ext>
              </a:extLst>
            </p:cNvPr>
            <p:cNvSpPr/>
            <p:nvPr/>
          </p:nvSpPr>
          <p:spPr>
            <a:xfrm>
              <a:off x="6371082" y="2925032"/>
              <a:ext cx="9334" cy="8953"/>
            </a:xfrm>
            <a:custGeom>
              <a:avLst/>
              <a:gdLst>
                <a:gd name="connsiteX0" fmla="*/ 0 w 9334"/>
                <a:gd name="connsiteY0" fmla="*/ 0 h 8953"/>
                <a:gd name="connsiteX1" fmla="*/ 9335 w 9334"/>
                <a:gd name="connsiteY1" fmla="*/ 0 h 8953"/>
                <a:gd name="connsiteX2" fmla="*/ 9335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2" name="form 6">
              <a:extLst>
                <a:ext uri="{FF2B5EF4-FFF2-40B4-BE49-F238E27FC236}">
                  <a16:creationId xmlns:a16="http://schemas.microsoft.com/office/drawing/2014/main" id="{A18D8BFB-EB3E-4FB4-B03A-C855D4717BFF}"/>
                </a:ext>
              </a:extLst>
            </p:cNvPr>
            <p:cNvSpPr/>
            <p:nvPr/>
          </p:nvSpPr>
          <p:spPr>
            <a:xfrm>
              <a:off x="6371082" y="2984754"/>
              <a:ext cx="9334" cy="8953"/>
            </a:xfrm>
            <a:custGeom>
              <a:avLst/>
              <a:gdLst>
                <a:gd name="connsiteX0" fmla="*/ 0 w 9334"/>
                <a:gd name="connsiteY0" fmla="*/ 0 h 8953"/>
                <a:gd name="connsiteX1" fmla="*/ 9335 w 9334"/>
                <a:gd name="connsiteY1" fmla="*/ 0 h 8953"/>
                <a:gd name="connsiteX2" fmla="*/ 9335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3" name="form 7">
              <a:extLst>
                <a:ext uri="{FF2B5EF4-FFF2-40B4-BE49-F238E27FC236}">
                  <a16:creationId xmlns:a16="http://schemas.microsoft.com/office/drawing/2014/main" id="{BF0B67CA-FDA2-425E-836F-7C72E78B13BA}"/>
                </a:ext>
              </a:extLst>
            </p:cNvPr>
            <p:cNvSpPr/>
            <p:nvPr/>
          </p:nvSpPr>
          <p:spPr>
            <a:xfrm>
              <a:off x="6433280" y="2805588"/>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4" name="form 8">
              <a:extLst>
                <a:ext uri="{FF2B5EF4-FFF2-40B4-BE49-F238E27FC236}">
                  <a16:creationId xmlns:a16="http://schemas.microsoft.com/office/drawing/2014/main" id="{5C2B54FA-A341-423F-BE81-8431D469A488}"/>
                </a:ext>
              </a:extLst>
            </p:cNvPr>
            <p:cNvSpPr/>
            <p:nvPr/>
          </p:nvSpPr>
          <p:spPr>
            <a:xfrm>
              <a:off x="6433280" y="2865310"/>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5" name="form 9">
              <a:extLst>
                <a:ext uri="{FF2B5EF4-FFF2-40B4-BE49-F238E27FC236}">
                  <a16:creationId xmlns:a16="http://schemas.microsoft.com/office/drawing/2014/main" id="{9922AB5A-550B-45C4-B788-A9C6696B857E}"/>
                </a:ext>
              </a:extLst>
            </p:cNvPr>
            <p:cNvSpPr/>
            <p:nvPr/>
          </p:nvSpPr>
          <p:spPr>
            <a:xfrm>
              <a:off x="6433280" y="2925032"/>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6" name="form 10">
              <a:extLst>
                <a:ext uri="{FF2B5EF4-FFF2-40B4-BE49-F238E27FC236}">
                  <a16:creationId xmlns:a16="http://schemas.microsoft.com/office/drawing/2014/main" id="{59C5E27E-A34A-4A0C-BE11-3C4F4E3FC113}"/>
                </a:ext>
              </a:extLst>
            </p:cNvPr>
            <p:cNvSpPr/>
            <p:nvPr/>
          </p:nvSpPr>
          <p:spPr>
            <a:xfrm>
              <a:off x="6495478" y="2865310"/>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7" name="form 11">
              <a:extLst>
                <a:ext uri="{FF2B5EF4-FFF2-40B4-BE49-F238E27FC236}">
                  <a16:creationId xmlns:a16="http://schemas.microsoft.com/office/drawing/2014/main" id="{8F68C790-C89C-460D-8CED-A806B0C93417}"/>
                </a:ext>
              </a:extLst>
            </p:cNvPr>
            <p:cNvSpPr/>
            <p:nvPr/>
          </p:nvSpPr>
          <p:spPr>
            <a:xfrm>
              <a:off x="6495478" y="2925032"/>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8" name="form 12">
              <a:extLst>
                <a:ext uri="{FF2B5EF4-FFF2-40B4-BE49-F238E27FC236}">
                  <a16:creationId xmlns:a16="http://schemas.microsoft.com/office/drawing/2014/main" id="{44315D75-51B1-466A-A908-F8D90FD4C4E6}"/>
                </a:ext>
              </a:extLst>
            </p:cNvPr>
            <p:cNvSpPr/>
            <p:nvPr/>
          </p:nvSpPr>
          <p:spPr>
            <a:xfrm>
              <a:off x="6433280" y="2984754"/>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29" name="form 13">
              <a:extLst>
                <a:ext uri="{FF2B5EF4-FFF2-40B4-BE49-F238E27FC236}">
                  <a16:creationId xmlns:a16="http://schemas.microsoft.com/office/drawing/2014/main" id="{6197C504-0B3C-4371-9BA4-DB01417D06BD}"/>
                </a:ext>
              </a:extLst>
            </p:cNvPr>
            <p:cNvSpPr/>
            <p:nvPr/>
          </p:nvSpPr>
          <p:spPr>
            <a:xfrm>
              <a:off x="6371082" y="3044571"/>
              <a:ext cx="9334" cy="8953"/>
            </a:xfrm>
            <a:custGeom>
              <a:avLst/>
              <a:gdLst>
                <a:gd name="connsiteX0" fmla="*/ 0 w 9334"/>
                <a:gd name="connsiteY0" fmla="*/ 0 h 8953"/>
                <a:gd name="connsiteX1" fmla="*/ 9335 w 9334"/>
                <a:gd name="connsiteY1" fmla="*/ 0 h 8953"/>
                <a:gd name="connsiteX2" fmla="*/ 9335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0" name="form 14">
              <a:extLst>
                <a:ext uri="{FF2B5EF4-FFF2-40B4-BE49-F238E27FC236}">
                  <a16:creationId xmlns:a16="http://schemas.microsoft.com/office/drawing/2014/main" id="{1B0760CF-9F4E-4E01-BAA1-26E3DBA4D704}"/>
                </a:ext>
              </a:extLst>
            </p:cNvPr>
            <p:cNvSpPr/>
            <p:nvPr/>
          </p:nvSpPr>
          <p:spPr>
            <a:xfrm>
              <a:off x="6371082" y="3104292"/>
              <a:ext cx="9334" cy="8953"/>
            </a:xfrm>
            <a:custGeom>
              <a:avLst/>
              <a:gdLst>
                <a:gd name="connsiteX0" fmla="*/ 0 w 9334"/>
                <a:gd name="connsiteY0" fmla="*/ 0 h 8953"/>
                <a:gd name="connsiteX1" fmla="*/ 9335 w 9334"/>
                <a:gd name="connsiteY1" fmla="*/ 0 h 8953"/>
                <a:gd name="connsiteX2" fmla="*/ 9335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5" y="0"/>
                  </a:lnTo>
                  <a:lnTo>
                    <a:pt x="9335"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1" name="form 15">
              <a:extLst>
                <a:ext uri="{FF2B5EF4-FFF2-40B4-BE49-F238E27FC236}">
                  <a16:creationId xmlns:a16="http://schemas.microsoft.com/office/drawing/2014/main" id="{F0DB1CDD-FF1C-4BAD-9950-EBDF6718901A}"/>
                </a:ext>
              </a:extLst>
            </p:cNvPr>
            <p:cNvSpPr/>
            <p:nvPr/>
          </p:nvSpPr>
          <p:spPr>
            <a:xfrm>
              <a:off x="6428613" y="2681668"/>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2" name="form 16">
              <a:extLst>
                <a:ext uri="{FF2B5EF4-FFF2-40B4-BE49-F238E27FC236}">
                  <a16:creationId xmlns:a16="http://schemas.microsoft.com/office/drawing/2014/main" id="{F3F6BEE6-6F73-445D-B332-E4D0EEB12811}"/>
                </a:ext>
              </a:extLst>
            </p:cNvPr>
            <p:cNvSpPr/>
            <p:nvPr/>
          </p:nvSpPr>
          <p:spPr>
            <a:xfrm>
              <a:off x="6428613" y="2741390"/>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3" name="form 17">
              <a:extLst>
                <a:ext uri="{FF2B5EF4-FFF2-40B4-BE49-F238E27FC236}">
                  <a16:creationId xmlns:a16="http://schemas.microsoft.com/office/drawing/2014/main" id="{4CFE3458-EA86-4C46-9B7E-9362E9952A04}"/>
                </a:ext>
              </a:extLst>
            </p:cNvPr>
            <p:cNvSpPr/>
            <p:nvPr/>
          </p:nvSpPr>
          <p:spPr>
            <a:xfrm>
              <a:off x="6490811" y="2741390"/>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4" name="form 18">
              <a:extLst>
                <a:ext uri="{FF2B5EF4-FFF2-40B4-BE49-F238E27FC236}">
                  <a16:creationId xmlns:a16="http://schemas.microsoft.com/office/drawing/2014/main" id="{C20181A8-C301-4665-881C-EF1E5877775F}"/>
                </a:ext>
              </a:extLst>
            </p:cNvPr>
            <p:cNvSpPr/>
            <p:nvPr/>
          </p:nvSpPr>
          <p:spPr>
            <a:xfrm>
              <a:off x="6490811" y="2980277"/>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5" name="form 19">
              <a:extLst>
                <a:ext uri="{FF2B5EF4-FFF2-40B4-BE49-F238E27FC236}">
                  <a16:creationId xmlns:a16="http://schemas.microsoft.com/office/drawing/2014/main" id="{1D4D2334-359E-4A5A-99C5-2F8E096BD12F}"/>
                </a:ext>
              </a:extLst>
            </p:cNvPr>
            <p:cNvSpPr/>
            <p:nvPr/>
          </p:nvSpPr>
          <p:spPr>
            <a:xfrm>
              <a:off x="6490811" y="3039999"/>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6" name="form 20">
              <a:extLst>
                <a:ext uri="{FF2B5EF4-FFF2-40B4-BE49-F238E27FC236}">
                  <a16:creationId xmlns:a16="http://schemas.microsoft.com/office/drawing/2014/main" id="{97DA3A81-F26A-4C6B-9A25-0270CC0EB6E7}"/>
                </a:ext>
              </a:extLst>
            </p:cNvPr>
            <p:cNvSpPr/>
            <p:nvPr/>
          </p:nvSpPr>
          <p:spPr>
            <a:xfrm>
              <a:off x="6553009" y="2920555"/>
              <a:ext cx="18669" cy="17906"/>
            </a:xfrm>
            <a:custGeom>
              <a:avLst/>
              <a:gdLst>
                <a:gd name="connsiteX0" fmla="*/ 0 w 18669"/>
                <a:gd name="connsiteY0" fmla="*/ 0 h 17906"/>
                <a:gd name="connsiteX1" fmla="*/ 18669 w 18669"/>
                <a:gd name="connsiteY1" fmla="*/ 0 h 17906"/>
                <a:gd name="connsiteX2" fmla="*/ 18669 w 18669"/>
                <a:gd name="connsiteY2" fmla="*/ 17907 h 17906"/>
                <a:gd name="connsiteX3" fmla="*/ 0 w 18669"/>
                <a:gd name="connsiteY3" fmla="*/ 17907 h 17906"/>
              </a:gdLst>
              <a:ahLst/>
              <a:cxnLst>
                <a:cxn ang="0">
                  <a:pos x="connsiteX0" y="connsiteY0"/>
                </a:cxn>
                <a:cxn ang="0">
                  <a:pos x="connsiteX1" y="connsiteY1"/>
                </a:cxn>
                <a:cxn ang="0">
                  <a:pos x="connsiteX2" y="connsiteY2"/>
                </a:cxn>
                <a:cxn ang="0">
                  <a:pos x="connsiteX3" y="connsiteY3"/>
                </a:cxn>
              </a:cxnLst>
              <a:rect l="l" t="t" r="r" b="b"/>
              <a:pathLst>
                <a:path w="18669" h="17906">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7" name="form 21">
              <a:extLst>
                <a:ext uri="{FF2B5EF4-FFF2-40B4-BE49-F238E27FC236}">
                  <a16:creationId xmlns:a16="http://schemas.microsoft.com/office/drawing/2014/main" id="{9853A193-56CB-472E-BDA6-BCD66AAD3853}"/>
                </a:ext>
              </a:extLst>
            </p:cNvPr>
            <p:cNvSpPr/>
            <p:nvPr/>
          </p:nvSpPr>
          <p:spPr>
            <a:xfrm>
              <a:off x="6553009" y="2860833"/>
              <a:ext cx="18669" cy="17906"/>
            </a:xfrm>
            <a:custGeom>
              <a:avLst/>
              <a:gdLst>
                <a:gd name="connsiteX0" fmla="*/ 0 w 18669"/>
                <a:gd name="connsiteY0" fmla="*/ 0 h 17906"/>
                <a:gd name="connsiteX1" fmla="*/ 18669 w 18669"/>
                <a:gd name="connsiteY1" fmla="*/ 0 h 17906"/>
                <a:gd name="connsiteX2" fmla="*/ 18669 w 18669"/>
                <a:gd name="connsiteY2" fmla="*/ 17907 h 17906"/>
                <a:gd name="connsiteX3" fmla="*/ 0 w 18669"/>
                <a:gd name="connsiteY3" fmla="*/ 17907 h 17906"/>
              </a:gdLst>
              <a:ahLst/>
              <a:cxnLst>
                <a:cxn ang="0">
                  <a:pos x="connsiteX0" y="connsiteY0"/>
                </a:cxn>
                <a:cxn ang="0">
                  <a:pos x="connsiteX1" y="connsiteY1"/>
                </a:cxn>
                <a:cxn ang="0">
                  <a:pos x="connsiteX2" y="connsiteY2"/>
                </a:cxn>
                <a:cxn ang="0">
                  <a:pos x="connsiteX3" y="connsiteY3"/>
                </a:cxn>
              </a:cxnLst>
              <a:rect l="l" t="t" r="r" b="b"/>
              <a:pathLst>
                <a:path w="18669" h="17906">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8" name="form 22">
              <a:extLst>
                <a:ext uri="{FF2B5EF4-FFF2-40B4-BE49-F238E27FC236}">
                  <a16:creationId xmlns:a16="http://schemas.microsoft.com/office/drawing/2014/main" id="{D2DF8042-3A93-433A-A287-041E7CE0A8B1}"/>
                </a:ext>
              </a:extLst>
            </p:cNvPr>
            <p:cNvSpPr/>
            <p:nvPr/>
          </p:nvSpPr>
          <p:spPr>
            <a:xfrm>
              <a:off x="6490811" y="2801112"/>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39" name="form 23">
              <a:extLst>
                <a:ext uri="{FF2B5EF4-FFF2-40B4-BE49-F238E27FC236}">
                  <a16:creationId xmlns:a16="http://schemas.microsoft.com/office/drawing/2014/main" id="{742CC529-FFA2-400A-AB48-780CDE7AD048}"/>
                </a:ext>
              </a:extLst>
            </p:cNvPr>
            <p:cNvSpPr/>
            <p:nvPr/>
          </p:nvSpPr>
          <p:spPr>
            <a:xfrm>
              <a:off x="6428613" y="3039999"/>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0" name="form 24">
              <a:extLst>
                <a:ext uri="{FF2B5EF4-FFF2-40B4-BE49-F238E27FC236}">
                  <a16:creationId xmlns:a16="http://schemas.microsoft.com/office/drawing/2014/main" id="{073FB6FB-1828-4D30-9AD8-47BEF99B7431}"/>
                </a:ext>
              </a:extLst>
            </p:cNvPr>
            <p:cNvSpPr/>
            <p:nvPr/>
          </p:nvSpPr>
          <p:spPr>
            <a:xfrm>
              <a:off x="6428613" y="3099816"/>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1" name="form 25">
              <a:extLst>
                <a:ext uri="{FF2B5EF4-FFF2-40B4-BE49-F238E27FC236}">
                  <a16:creationId xmlns:a16="http://schemas.microsoft.com/office/drawing/2014/main" id="{1891BE08-494A-4274-B299-713555C65063}"/>
                </a:ext>
              </a:extLst>
            </p:cNvPr>
            <p:cNvSpPr/>
            <p:nvPr/>
          </p:nvSpPr>
          <p:spPr>
            <a:xfrm>
              <a:off x="6486144" y="2677191"/>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2" name="form 26">
              <a:extLst>
                <a:ext uri="{FF2B5EF4-FFF2-40B4-BE49-F238E27FC236}">
                  <a16:creationId xmlns:a16="http://schemas.microsoft.com/office/drawing/2014/main" id="{432E395B-1531-484E-8AA0-A76CAAF12D89}"/>
                </a:ext>
              </a:extLst>
            </p:cNvPr>
            <p:cNvSpPr/>
            <p:nvPr/>
          </p:nvSpPr>
          <p:spPr>
            <a:xfrm>
              <a:off x="6548342" y="2677191"/>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3" name="form 27">
              <a:extLst>
                <a:ext uri="{FF2B5EF4-FFF2-40B4-BE49-F238E27FC236}">
                  <a16:creationId xmlns:a16="http://schemas.microsoft.com/office/drawing/2014/main" id="{4F439612-0982-4FB3-9636-EDDFE7A82FFE}"/>
                </a:ext>
              </a:extLst>
            </p:cNvPr>
            <p:cNvSpPr/>
            <p:nvPr/>
          </p:nvSpPr>
          <p:spPr>
            <a:xfrm>
              <a:off x="6548342" y="2732436"/>
              <a:ext cx="28003" cy="26860"/>
            </a:xfrm>
            <a:custGeom>
              <a:avLst/>
              <a:gdLst>
                <a:gd name="connsiteX0" fmla="*/ 0 w 28003"/>
                <a:gd name="connsiteY0" fmla="*/ 0 h 26860"/>
                <a:gd name="connsiteX1" fmla="*/ 28004 w 28003"/>
                <a:gd name="connsiteY1" fmla="*/ 0 h 26860"/>
                <a:gd name="connsiteX2" fmla="*/ 28004 w 28003"/>
                <a:gd name="connsiteY2" fmla="*/ 26860 h 26860"/>
                <a:gd name="connsiteX3" fmla="*/ 0 w 28003"/>
                <a:gd name="connsiteY3" fmla="*/ 26860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0"/>
                  </a:lnTo>
                  <a:lnTo>
                    <a:pt x="0" y="26860"/>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4" name="form 28">
              <a:extLst>
                <a:ext uri="{FF2B5EF4-FFF2-40B4-BE49-F238E27FC236}">
                  <a16:creationId xmlns:a16="http://schemas.microsoft.com/office/drawing/2014/main" id="{992A27DD-059A-4DF0-B6BD-D9A505496646}"/>
                </a:ext>
              </a:extLst>
            </p:cNvPr>
            <p:cNvSpPr/>
            <p:nvPr/>
          </p:nvSpPr>
          <p:spPr>
            <a:xfrm>
              <a:off x="6548342" y="2796635"/>
              <a:ext cx="28003" cy="26860"/>
            </a:xfrm>
            <a:custGeom>
              <a:avLst/>
              <a:gdLst>
                <a:gd name="connsiteX0" fmla="*/ 0 w 28003"/>
                <a:gd name="connsiteY0" fmla="*/ 0 h 26860"/>
                <a:gd name="connsiteX1" fmla="*/ 28004 w 28003"/>
                <a:gd name="connsiteY1" fmla="*/ 0 h 26860"/>
                <a:gd name="connsiteX2" fmla="*/ 28004 w 28003"/>
                <a:gd name="connsiteY2" fmla="*/ 26860 h 26860"/>
                <a:gd name="connsiteX3" fmla="*/ 0 w 28003"/>
                <a:gd name="connsiteY3" fmla="*/ 26860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0"/>
                  </a:lnTo>
                  <a:lnTo>
                    <a:pt x="0" y="26860"/>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5" name="form 29">
              <a:extLst>
                <a:ext uri="{FF2B5EF4-FFF2-40B4-BE49-F238E27FC236}">
                  <a16:creationId xmlns:a16="http://schemas.microsoft.com/office/drawing/2014/main" id="{E4FE7DC4-D3B5-40A7-8802-501F7E35B622}"/>
                </a:ext>
              </a:extLst>
            </p:cNvPr>
            <p:cNvSpPr/>
            <p:nvPr/>
          </p:nvSpPr>
          <p:spPr>
            <a:xfrm>
              <a:off x="6548342" y="2975800"/>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6" name="form 30">
              <a:extLst>
                <a:ext uri="{FF2B5EF4-FFF2-40B4-BE49-F238E27FC236}">
                  <a16:creationId xmlns:a16="http://schemas.microsoft.com/office/drawing/2014/main" id="{EE65B74E-86E9-40B5-99A1-297DB89EEF52}"/>
                </a:ext>
              </a:extLst>
            </p:cNvPr>
            <p:cNvSpPr/>
            <p:nvPr/>
          </p:nvSpPr>
          <p:spPr>
            <a:xfrm>
              <a:off x="6548342" y="3031045"/>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7" name="form 31">
              <a:extLst>
                <a:ext uri="{FF2B5EF4-FFF2-40B4-BE49-F238E27FC236}">
                  <a16:creationId xmlns:a16="http://schemas.microsoft.com/office/drawing/2014/main" id="{ECB95263-4CE7-41E2-ABC4-194C92E93FFE}"/>
                </a:ext>
              </a:extLst>
            </p:cNvPr>
            <p:cNvSpPr/>
            <p:nvPr/>
          </p:nvSpPr>
          <p:spPr>
            <a:xfrm>
              <a:off x="6548342" y="3095339"/>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8" name="form 32">
              <a:extLst>
                <a:ext uri="{FF2B5EF4-FFF2-40B4-BE49-F238E27FC236}">
                  <a16:creationId xmlns:a16="http://schemas.microsoft.com/office/drawing/2014/main" id="{3429DACB-D4EE-46AD-9E43-88BE7F99B9B4}"/>
                </a:ext>
              </a:extLst>
            </p:cNvPr>
            <p:cNvSpPr/>
            <p:nvPr/>
          </p:nvSpPr>
          <p:spPr>
            <a:xfrm>
              <a:off x="6486144" y="3095339"/>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49" name="form 33">
              <a:extLst>
                <a:ext uri="{FF2B5EF4-FFF2-40B4-BE49-F238E27FC236}">
                  <a16:creationId xmlns:a16="http://schemas.microsoft.com/office/drawing/2014/main" id="{B4915D4B-25CC-4E2A-91A7-7B6AB37F5AB3}"/>
                </a:ext>
              </a:extLst>
            </p:cNvPr>
            <p:cNvSpPr/>
            <p:nvPr/>
          </p:nvSpPr>
          <p:spPr>
            <a:xfrm>
              <a:off x="6806469" y="2686145"/>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0" name="form 34">
              <a:extLst>
                <a:ext uri="{FF2B5EF4-FFF2-40B4-BE49-F238E27FC236}">
                  <a16:creationId xmlns:a16="http://schemas.microsoft.com/office/drawing/2014/main" id="{EEA5AF32-9876-4832-A0EF-2FEB10E5C31F}"/>
                </a:ext>
              </a:extLst>
            </p:cNvPr>
            <p:cNvSpPr/>
            <p:nvPr/>
          </p:nvSpPr>
          <p:spPr>
            <a:xfrm>
              <a:off x="6806469" y="2745867"/>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1" name="form 35">
              <a:extLst>
                <a:ext uri="{FF2B5EF4-FFF2-40B4-BE49-F238E27FC236}">
                  <a16:creationId xmlns:a16="http://schemas.microsoft.com/office/drawing/2014/main" id="{327023E1-C8C6-463A-AE9E-366E20CA02ED}"/>
                </a:ext>
              </a:extLst>
            </p:cNvPr>
            <p:cNvSpPr/>
            <p:nvPr/>
          </p:nvSpPr>
          <p:spPr>
            <a:xfrm>
              <a:off x="6806469" y="2805588"/>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2" name="form 36">
              <a:extLst>
                <a:ext uri="{FF2B5EF4-FFF2-40B4-BE49-F238E27FC236}">
                  <a16:creationId xmlns:a16="http://schemas.microsoft.com/office/drawing/2014/main" id="{FA0514B9-8A81-4CFC-93F9-D1AE0C90DF02}"/>
                </a:ext>
              </a:extLst>
            </p:cNvPr>
            <p:cNvSpPr/>
            <p:nvPr/>
          </p:nvSpPr>
          <p:spPr>
            <a:xfrm>
              <a:off x="6806469" y="2865310"/>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3" name="form 37">
              <a:extLst>
                <a:ext uri="{FF2B5EF4-FFF2-40B4-BE49-F238E27FC236}">
                  <a16:creationId xmlns:a16="http://schemas.microsoft.com/office/drawing/2014/main" id="{1F6FB099-E812-4662-83BF-179A92384B7D}"/>
                </a:ext>
              </a:extLst>
            </p:cNvPr>
            <p:cNvSpPr/>
            <p:nvPr/>
          </p:nvSpPr>
          <p:spPr>
            <a:xfrm>
              <a:off x="6806469" y="2925032"/>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4" name="form 38">
              <a:extLst>
                <a:ext uri="{FF2B5EF4-FFF2-40B4-BE49-F238E27FC236}">
                  <a16:creationId xmlns:a16="http://schemas.microsoft.com/office/drawing/2014/main" id="{30287156-4B54-4B1C-9154-AC5CF2242BA4}"/>
                </a:ext>
              </a:extLst>
            </p:cNvPr>
            <p:cNvSpPr/>
            <p:nvPr/>
          </p:nvSpPr>
          <p:spPr>
            <a:xfrm>
              <a:off x="6806469" y="2984754"/>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5" name="form 39">
              <a:extLst>
                <a:ext uri="{FF2B5EF4-FFF2-40B4-BE49-F238E27FC236}">
                  <a16:creationId xmlns:a16="http://schemas.microsoft.com/office/drawing/2014/main" id="{BA28D169-6D81-4246-8EC0-20FA4B1F258C}"/>
                </a:ext>
              </a:extLst>
            </p:cNvPr>
            <p:cNvSpPr/>
            <p:nvPr/>
          </p:nvSpPr>
          <p:spPr>
            <a:xfrm>
              <a:off x="6744271" y="2805588"/>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6" name="form 40">
              <a:extLst>
                <a:ext uri="{FF2B5EF4-FFF2-40B4-BE49-F238E27FC236}">
                  <a16:creationId xmlns:a16="http://schemas.microsoft.com/office/drawing/2014/main" id="{8A390544-8184-471B-A135-7B5C8144BE7F}"/>
                </a:ext>
              </a:extLst>
            </p:cNvPr>
            <p:cNvSpPr/>
            <p:nvPr/>
          </p:nvSpPr>
          <p:spPr>
            <a:xfrm>
              <a:off x="6744271" y="2865310"/>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7" name="form 41">
              <a:extLst>
                <a:ext uri="{FF2B5EF4-FFF2-40B4-BE49-F238E27FC236}">
                  <a16:creationId xmlns:a16="http://schemas.microsoft.com/office/drawing/2014/main" id="{1869FE13-5852-478B-8DEA-FB06BD16B32E}"/>
                </a:ext>
              </a:extLst>
            </p:cNvPr>
            <p:cNvSpPr/>
            <p:nvPr/>
          </p:nvSpPr>
          <p:spPr>
            <a:xfrm>
              <a:off x="6744271" y="2925032"/>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8" name="form 42">
              <a:extLst>
                <a:ext uri="{FF2B5EF4-FFF2-40B4-BE49-F238E27FC236}">
                  <a16:creationId xmlns:a16="http://schemas.microsoft.com/office/drawing/2014/main" id="{0463E88D-F38F-4158-BB72-106F956205E2}"/>
                </a:ext>
              </a:extLst>
            </p:cNvPr>
            <p:cNvSpPr/>
            <p:nvPr/>
          </p:nvSpPr>
          <p:spPr>
            <a:xfrm>
              <a:off x="6682073" y="2865310"/>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59" name="form 43">
              <a:extLst>
                <a:ext uri="{FF2B5EF4-FFF2-40B4-BE49-F238E27FC236}">
                  <a16:creationId xmlns:a16="http://schemas.microsoft.com/office/drawing/2014/main" id="{1BC412F4-55E6-4E81-8F9C-190CBF83E5A3}"/>
                </a:ext>
              </a:extLst>
            </p:cNvPr>
            <p:cNvSpPr/>
            <p:nvPr/>
          </p:nvSpPr>
          <p:spPr>
            <a:xfrm>
              <a:off x="6682073" y="2925032"/>
              <a:ext cx="9334" cy="8953"/>
            </a:xfrm>
            <a:custGeom>
              <a:avLst/>
              <a:gdLst>
                <a:gd name="connsiteX0" fmla="*/ 0 w 9334"/>
                <a:gd name="connsiteY0" fmla="*/ 0 h 8953"/>
                <a:gd name="connsiteX1" fmla="*/ 9334 w 9334"/>
                <a:gd name="connsiteY1" fmla="*/ 0 h 8953"/>
                <a:gd name="connsiteX2" fmla="*/ 9334 w 9334"/>
                <a:gd name="connsiteY2" fmla="*/ 8954 h 8953"/>
                <a:gd name="connsiteX3" fmla="*/ 0 w 9334"/>
                <a:gd name="connsiteY3" fmla="*/ 8954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4"/>
                  </a:lnTo>
                  <a:lnTo>
                    <a:pt x="0" y="8954"/>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0" name="form 44">
              <a:extLst>
                <a:ext uri="{FF2B5EF4-FFF2-40B4-BE49-F238E27FC236}">
                  <a16:creationId xmlns:a16="http://schemas.microsoft.com/office/drawing/2014/main" id="{81E790C1-55AF-4C96-AE19-0A76B6330DAC}"/>
                </a:ext>
              </a:extLst>
            </p:cNvPr>
            <p:cNvSpPr/>
            <p:nvPr/>
          </p:nvSpPr>
          <p:spPr>
            <a:xfrm>
              <a:off x="6744271" y="2984754"/>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1" name="form 45">
              <a:extLst>
                <a:ext uri="{FF2B5EF4-FFF2-40B4-BE49-F238E27FC236}">
                  <a16:creationId xmlns:a16="http://schemas.microsoft.com/office/drawing/2014/main" id="{6E0B782C-0615-4B33-93AA-85E4F4A55D97}"/>
                </a:ext>
              </a:extLst>
            </p:cNvPr>
            <p:cNvSpPr/>
            <p:nvPr/>
          </p:nvSpPr>
          <p:spPr>
            <a:xfrm>
              <a:off x="6806469" y="3044571"/>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2" name="form 46">
              <a:extLst>
                <a:ext uri="{FF2B5EF4-FFF2-40B4-BE49-F238E27FC236}">
                  <a16:creationId xmlns:a16="http://schemas.microsoft.com/office/drawing/2014/main" id="{275FFC0C-A67A-4C3E-A199-3A177CA7F86A}"/>
                </a:ext>
              </a:extLst>
            </p:cNvPr>
            <p:cNvSpPr/>
            <p:nvPr/>
          </p:nvSpPr>
          <p:spPr>
            <a:xfrm>
              <a:off x="6806469" y="3104292"/>
              <a:ext cx="9334" cy="8953"/>
            </a:xfrm>
            <a:custGeom>
              <a:avLst/>
              <a:gdLst>
                <a:gd name="connsiteX0" fmla="*/ 0 w 9334"/>
                <a:gd name="connsiteY0" fmla="*/ 0 h 8953"/>
                <a:gd name="connsiteX1" fmla="*/ 9334 w 9334"/>
                <a:gd name="connsiteY1" fmla="*/ 0 h 8953"/>
                <a:gd name="connsiteX2" fmla="*/ 9334 w 9334"/>
                <a:gd name="connsiteY2" fmla="*/ 8953 h 8953"/>
                <a:gd name="connsiteX3" fmla="*/ 0 w 9334"/>
                <a:gd name="connsiteY3" fmla="*/ 8953 h 8953"/>
              </a:gdLst>
              <a:ahLst/>
              <a:cxnLst>
                <a:cxn ang="0">
                  <a:pos x="connsiteX0" y="connsiteY0"/>
                </a:cxn>
                <a:cxn ang="0">
                  <a:pos x="connsiteX1" y="connsiteY1"/>
                </a:cxn>
                <a:cxn ang="0">
                  <a:pos x="connsiteX2" y="connsiteY2"/>
                </a:cxn>
                <a:cxn ang="0">
                  <a:pos x="connsiteX3" y="connsiteY3"/>
                </a:cxn>
              </a:cxnLst>
              <a:rect l="l" t="t" r="r" b="b"/>
              <a:pathLst>
                <a:path w="9334" h="8953">
                  <a:moveTo>
                    <a:pt x="0" y="0"/>
                  </a:moveTo>
                  <a:lnTo>
                    <a:pt x="9334" y="0"/>
                  </a:lnTo>
                  <a:lnTo>
                    <a:pt x="9334" y="8953"/>
                  </a:lnTo>
                  <a:lnTo>
                    <a:pt x="0" y="8953"/>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3" name="form 47">
              <a:extLst>
                <a:ext uri="{FF2B5EF4-FFF2-40B4-BE49-F238E27FC236}">
                  <a16:creationId xmlns:a16="http://schemas.microsoft.com/office/drawing/2014/main" id="{86DD704D-DB2C-4EF3-9FE2-E9EDB8EC99DA}"/>
                </a:ext>
              </a:extLst>
            </p:cNvPr>
            <p:cNvSpPr/>
            <p:nvPr/>
          </p:nvSpPr>
          <p:spPr>
            <a:xfrm>
              <a:off x="6739604" y="2681668"/>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4" name="form 48">
              <a:extLst>
                <a:ext uri="{FF2B5EF4-FFF2-40B4-BE49-F238E27FC236}">
                  <a16:creationId xmlns:a16="http://schemas.microsoft.com/office/drawing/2014/main" id="{EAF92C98-480A-46BB-924E-29342E04CE5E}"/>
                </a:ext>
              </a:extLst>
            </p:cNvPr>
            <p:cNvSpPr/>
            <p:nvPr/>
          </p:nvSpPr>
          <p:spPr>
            <a:xfrm>
              <a:off x="6739604" y="2741390"/>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5" name="form 49">
              <a:extLst>
                <a:ext uri="{FF2B5EF4-FFF2-40B4-BE49-F238E27FC236}">
                  <a16:creationId xmlns:a16="http://schemas.microsoft.com/office/drawing/2014/main" id="{C28753B7-AF13-4CA4-86B0-8973D785D502}"/>
                </a:ext>
              </a:extLst>
            </p:cNvPr>
            <p:cNvSpPr/>
            <p:nvPr/>
          </p:nvSpPr>
          <p:spPr>
            <a:xfrm>
              <a:off x="6677406" y="2741390"/>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6" name="form 50">
              <a:extLst>
                <a:ext uri="{FF2B5EF4-FFF2-40B4-BE49-F238E27FC236}">
                  <a16:creationId xmlns:a16="http://schemas.microsoft.com/office/drawing/2014/main" id="{768FB227-1C8F-400A-8278-BEF8150E664E}"/>
                </a:ext>
              </a:extLst>
            </p:cNvPr>
            <p:cNvSpPr/>
            <p:nvPr/>
          </p:nvSpPr>
          <p:spPr>
            <a:xfrm>
              <a:off x="6677406" y="2980277"/>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7" name="form 51">
              <a:extLst>
                <a:ext uri="{FF2B5EF4-FFF2-40B4-BE49-F238E27FC236}">
                  <a16:creationId xmlns:a16="http://schemas.microsoft.com/office/drawing/2014/main" id="{45E24B60-F8A9-407B-801B-332A3DC2F8BA}"/>
                </a:ext>
              </a:extLst>
            </p:cNvPr>
            <p:cNvSpPr/>
            <p:nvPr/>
          </p:nvSpPr>
          <p:spPr>
            <a:xfrm>
              <a:off x="6677406" y="3039999"/>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8" name="form 52">
              <a:extLst>
                <a:ext uri="{FF2B5EF4-FFF2-40B4-BE49-F238E27FC236}">
                  <a16:creationId xmlns:a16="http://schemas.microsoft.com/office/drawing/2014/main" id="{9488EA2C-5196-4C35-80B1-6CBF14F19904}"/>
                </a:ext>
              </a:extLst>
            </p:cNvPr>
            <p:cNvSpPr/>
            <p:nvPr/>
          </p:nvSpPr>
          <p:spPr>
            <a:xfrm>
              <a:off x="6615207" y="2920555"/>
              <a:ext cx="18669" cy="17906"/>
            </a:xfrm>
            <a:custGeom>
              <a:avLst/>
              <a:gdLst>
                <a:gd name="connsiteX0" fmla="*/ 0 w 18669"/>
                <a:gd name="connsiteY0" fmla="*/ 0 h 17906"/>
                <a:gd name="connsiteX1" fmla="*/ 18669 w 18669"/>
                <a:gd name="connsiteY1" fmla="*/ 0 h 17906"/>
                <a:gd name="connsiteX2" fmla="*/ 18669 w 18669"/>
                <a:gd name="connsiteY2" fmla="*/ 17907 h 17906"/>
                <a:gd name="connsiteX3" fmla="*/ 0 w 18669"/>
                <a:gd name="connsiteY3" fmla="*/ 17907 h 17906"/>
              </a:gdLst>
              <a:ahLst/>
              <a:cxnLst>
                <a:cxn ang="0">
                  <a:pos x="connsiteX0" y="connsiteY0"/>
                </a:cxn>
                <a:cxn ang="0">
                  <a:pos x="connsiteX1" y="connsiteY1"/>
                </a:cxn>
                <a:cxn ang="0">
                  <a:pos x="connsiteX2" y="connsiteY2"/>
                </a:cxn>
                <a:cxn ang="0">
                  <a:pos x="connsiteX3" y="connsiteY3"/>
                </a:cxn>
              </a:cxnLst>
              <a:rect l="l" t="t" r="r" b="b"/>
              <a:pathLst>
                <a:path w="18669" h="17906">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69" name="form 53">
              <a:extLst>
                <a:ext uri="{FF2B5EF4-FFF2-40B4-BE49-F238E27FC236}">
                  <a16:creationId xmlns:a16="http://schemas.microsoft.com/office/drawing/2014/main" id="{8BBC6A13-F0A7-4A2A-AFE1-04BD9C8D3451}"/>
                </a:ext>
              </a:extLst>
            </p:cNvPr>
            <p:cNvSpPr/>
            <p:nvPr/>
          </p:nvSpPr>
          <p:spPr>
            <a:xfrm>
              <a:off x="6615207" y="2860833"/>
              <a:ext cx="18669" cy="17906"/>
            </a:xfrm>
            <a:custGeom>
              <a:avLst/>
              <a:gdLst>
                <a:gd name="connsiteX0" fmla="*/ 0 w 18669"/>
                <a:gd name="connsiteY0" fmla="*/ 0 h 17906"/>
                <a:gd name="connsiteX1" fmla="*/ 18669 w 18669"/>
                <a:gd name="connsiteY1" fmla="*/ 0 h 17906"/>
                <a:gd name="connsiteX2" fmla="*/ 18669 w 18669"/>
                <a:gd name="connsiteY2" fmla="*/ 17907 h 17906"/>
                <a:gd name="connsiteX3" fmla="*/ 0 w 18669"/>
                <a:gd name="connsiteY3" fmla="*/ 17907 h 17906"/>
              </a:gdLst>
              <a:ahLst/>
              <a:cxnLst>
                <a:cxn ang="0">
                  <a:pos x="connsiteX0" y="connsiteY0"/>
                </a:cxn>
                <a:cxn ang="0">
                  <a:pos x="connsiteX1" y="connsiteY1"/>
                </a:cxn>
                <a:cxn ang="0">
                  <a:pos x="connsiteX2" y="connsiteY2"/>
                </a:cxn>
                <a:cxn ang="0">
                  <a:pos x="connsiteX3" y="connsiteY3"/>
                </a:cxn>
              </a:cxnLst>
              <a:rect l="l" t="t" r="r" b="b"/>
              <a:pathLst>
                <a:path w="18669" h="17906">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0" name="form 54">
              <a:extLst>
                <a:ext uri="{FF2B5EF4-FFF2-40B4-BE49-F238E27FC236}">
                  <a16:creationId xmlns:a16="http://schemas.microsoft.com/office/drawing/2014/main" id="{1FFE7681-53C1-432E-A64A-4135ACFA9660}"/>
                </a:ext>
              </a:extLst>
            </p:cNvPr>
            <p:cNvSpPr/>
            <p:nvPr/>
          </p:nvSpPr>
          <p:spPr>
            <a:xfrm>
              <a:off x="6677406" y="2801112"/>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1" name="form 55">
              <a:extLst>
                <a:ext uri="{FF2B5EF4-FFF2-40B4-BE49-F238E27FC236}">
                  <a16:creationId xmlns:a16="http://schemas.microsoft.com/office/drawing/2014/main" id="{52FCF601-DF0A-45FC-92CF-83DF52ADC9AF}"/>
                </a:ext>
              </a:extLst>
            </p:cNvPr>
            <p:cNvSpPr/>
            <p:nvPr/>
          </p:nvSpPr>
          <p:spPr>
            <a:xfrm>
              <a:off x="6739604" y="3039999"/>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2" name="form 56">
              <a:extLst>
                <a:ext uri="{FF2B5EF4-FFF2-40B4-BE49-F238E27FC236}">
                  <a16:creationId xmlns:a16="http://schemas.microsoft.com/office/drawing/2014/main" id="{BB0AF23B-0055-4B0B-80DA-9AB28947A45C}"/>
                </a:ext>
              </a:extLst>
            </p:cNvPr>
            <p:cNvSpPr/>
            <p:nvPr/>
          </p:nvSpPr>
          <p:spPr>
            <a:xfrm>
              <a:off x="6739604" y="3099816"/>
              <a:ext cx="18669" cy="17907"/>
            </a:xfrm>
            <a:custGeom>
              <a:avLst/>
              <a:gdLst>
                <a:gd name="connsiteX0" fmla="*/ 0 w 18669"/>
                <a:gd name="connsiteY0" fmla="*/ 0 h 17907"/>
                <a:gd name="connsiteX1" fmla="*/ 18669 w 18669"/>
                <a:gd name="connsiteY1" fmla="*/ 0 h 17907"/>
                <a:gd name="connsiteX2" fmla="*/ 18669 w 18669"/>
                <a:gd name="connsiteY2" fmla="*/ 17907 h 17907"/>
                <a:gd name="connsiteX3" fmla="*/ 0 w 18669"/>
                <a:gd name="connsiteY3" fmla="*/ 17907 h 17907"/>
              </a:gdLst>
              <a:ahLst/>
              <a:cxnLst>
                <a:cxn ang="0">
                  <a:pos x="connsiteX0" y="connsiteY0"/>
                </a:cxn>
                <a:cxn ang="0">
                  <a:pos x="connsiteX1" y="connsiteY1"/>
                </a:cxn>
                <a:cxn ang="0">
                  <a:pos x="connsiteX2" y="connsiteY2"/>
                </a:cxn>
                <a:cxn ang="0">
                  <a:pos x="connsiteX3" y="connsiteY3"/>
                </a:cxn>
              </a:cxnLst>
              <a:rect l="l" t="t" r="r" b="b"/>
              <a:pathLst>
                <a:path w="18669" h="17907">
                  <a:moveTo>
                    <a:pt x="0" y="0"/>
                  </a:moveTo>
                  <a:lnTo>
                    <a:pt x="18669" y="0"/>
                  </a:lnTo>
                  <a:lnTo>
                    <a:pt x="18669" y="17907"/>
                  </a:lnTo>
                  <a:lnTo>
                    <a:pt x="0" y="17907"/>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3" name="form 57">
              <a:extLst>
                <a:ext uri="{FF2B5EF4-FFF2-40B4-BE49-F238E27FC236}">
                  <a16:creationId xmlns:a16="http://schemas.microsoft.com/office/drawing/2014/main" id="{60C5CE7E-3133-4C89-90EC-E0CC15411C69}"/>
                </a:ext>
              </a:extLst>
            </p:cNvPr>
            <p:cNvSpPr/>
            <p:nvPr/>
          </p:nvSpPr>
          <p:spPr>
            <a:xfrm>
              <a:off x="6672738" y="2677191"/>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4" name="form 58">
              <a:extLst>
                <a:ext uri="{FF2B5EF4-FFF2-40B4-BE49-F238E27FC236}">
                  <a16:creationId xmlns:a16="http://schemas.microsoft.com/office/drawing/2014/main" id="{935C88DD-BE95-4A23-8B96-EA28A92B3063}"/>
                </a:ext>
              </a:extLst>
            </p:cNvPr>
            <p:cNvSpPr/>
            <p:nvPr/>
          </p:nvSpPr>
          <p:spPr>
            <a:xfrm>
              <a:off x="6610540" y="2677191"/>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5" name="form 59">
              <a:extLst>
                <a:ext uri="{FF2B5EF4-FFF2-40B4-BE49-F238E27FC236}">
                  <a16:creationId xmlns:a16="http://schemas.microsoft.com/office/drawing/2014/main" id="{0EDAA1A2-07F7-42B0-8B17-3F77793242B3}"/>
                </a:ext>
              </a:extLst>
            </p:cNvPr>
            <p:cNvSpPr/>
            <p:nvPr/>
          </p:nvSpPr>
          <p:spPr>
            <a:xfrm>
              <a:off x="6610540" y="2732436"/>
              <a:ext cx="28003" cy="26860"/>
            </a:xfrm>
            <a:custGeom>
              <a:avLst/>
              <a:gdLst>
                <a:gd name="connsiteX0" fmla="*/ 0 w 28003"/>
                <a:gd name="connsiteY0" fmla="*/ 0 h 26860"/>
                <a:gd name="connsiteX1" fmla="*/ 28004 w 28003"/>
                <a:gd name="connsiteY1" fmla="*/ 0 h 26860"/>
                <a:gd name="connsiteX2" fmla="*/ 28004 w 28003"/>
                <a:gd name="connsiteY2" fmla="*/ 26860 h 26860"/>
                <a:gd name="connsiteX3" fmla="*/ 0 w 28003"/>
                <a:gd name="connsiteY3" fmla="*/ 26860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0"/>
                  </a:lnTo>
                  <a:lnTo>
                    <a:pt x="0" y="26860"/>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6" name="form 60">
              <a:extLst>
                <a:ext uri="{FF2B5EF4-FFF2-40B4-BE49-F238E27FC236}">
                  <a16:creationId xmlns:a16="http://schemas.microsoft.com/office/drawing/2014/main" id="{A617FA91-69F9-478A-AD11-474F006A4CD2}"/>
                </a:ext>
              </a:extLst>
            </p:cNvPr>
            <p:cNvSpPr/>
            <p:nvPr/>
          </p:nvSpPr>
          <p:spPr>
            <a:xfrm>
              <a:off x="6610540" y="2796635"/>
              <a:ext cx="28003" cy="26860"/>
            </a:xfrm>
            <a:custGeom>
              <a:avLst/>
              <a:gdLst>
                <a:gd name="connsiteX0" fmla="*/ 0 w 28003"/>
                <a:gd name="connsiteY0" fmla="*/ 0 h 26860"/>
                <a:gd name="connsiteX1" fmla="*/ 28004 w 28003"/>
                <a:gd name="connsiteY1" fmla="*/ 0 h 26860"/>
                <a:gd name="connsiteX2" fmla="*/ 28004 w 28003"/>
                <a:gd name="connsiteY2" fmla="*/ 26860 h 26860"/>
                <a:gd name="connsiteX3" fmla="*/ 0 w 28003"/>
                <a:gd name="connsiteY3" fmla="*/ 26860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0"/>
                  </a:lnTo>
                  <a:lnTo>
                    <a:pt x="0" y="26860"/>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7" name="form 61">
              <a:extLst>
                <a:ext uri="{FF2B5EF4-FFF2-40B4-BE49-F238E27FC236}">
                  <a16:creationId xmlns:a16="http://schemas.microsoft.com/office/drawing/2014/main" id="{0F813592-208E-4D04-83A6-ADE753464CE8}"/>
                </a:ext>
              </a:extLst>
            </p:cNvPr>
            <p:cNvSpPr/>
            <p:nvPr/>
          </p:nvSpPr>
          <p:spPr>
            <a:xfrm>
              <a:off x="6610540" y="2975800"/>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8" name="form 62">
              <a:extLst>
                <a:ext uri="{FF2B5EF4-FFF2-40B4-BE49-F238E27FC236}">
                  <a16:creationId xmlns:a16="http://schemas.microsoft.com/office/drawing/2014/main" id="{754E92D9-7D37-419E-B997-31F94AFFA5BB}"/>
                </a:ext>
              </a:extLst>
            </p:cNvPr>
            <p:cNvSpPr/>
            <p:nvPr/>
          </p:nvSpPr>
          <p:spPr>
            <a:xfrm>
              <a:off x="6610540" y="3031045"/>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79" name="form 63">
              <a:extLst>
                <a:ext uri="{FF2B5EF4-FFF2-40B4-BE49-F238E27FC236}">
                  <a16:creationId xmlns:a16="http://schemas.microsoft.com/office/drawing/2014/main" id="{FB6E0DC8-5B52-4634-B75F-B3D16EC61459}"/>
                </a:ext>
              </a:extLst>
            </p:cNvPr>
            <p:cNvSpPr/>
            <p:nvPr/>
          </p:nvSpPr>
          <p:spPr>
            <a:xfrm>
              <a:off x="6610540" y="3095339"/>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sp>
          <p:nvSpPr>
            <p:cNvPr id="80" name="form 64">
              <a:extLst>
                <a:ext uri="{FF2B5EF4-FFF2-40B4-BE49-F238E27FC236}">
                  <a16:creationId xmlns:a16="http://schemas.microsoft.com/office/drawing/2014/main" id="{E692878B-0B6D-40C4-BBDB-DE53DB467230}"/>
                </a:ext>
              </a:extLst>
            </p:cNvPr>
            <p:cNvSpPr/>
            <p:nvPr/>
          </p:nvSpPr>
          <p:spPr>
            <a:xfrm>
              <a:off x="6672738" y="3095339"/>
              <a:ext cx="28003" cy="26860"/>
            </a:xfrm>
            <a:custGeom>
              <a:avLst/>
              <a:gdLst>
                <a:gd name="connsiteX0" fmla="*/ 0 w 28003"/>
                <a:gd name="connsiteY0" fmla="*/ 0 h 26860"/>
                <a:gd name="connsiteX1" fmla="*/ 28004 w 28003"/>
                <a:gd name="connsiteY1" fmla="*/ 0 h 26860"/>
                <a:gd name="connsiteX2" fmla="*/ 28004 w 28003"/>
                <a:gd name="connsiteY2" fmla="*/ 26861 h 26860"/>
                <a:gd name="connsiteX3" fmla="*/ 0 w 28003"/>
                <a:gd name="connsiteY3" fmla="*/ 26861 h 26860"/>
              </a:gdLst>
              <a:ahLst/>
              <a:cxnLst>
                <a:cxn ang="0">
                  <a:pos x="connsiteX0" y="connsiteY0"/>
                </a:cxn>
                <a:cxn ang="0">
                  <a:pos x="connsiteX1" y="connsiteY1"/>
                </a:cxn>
                <a:cxn ang="0">
                  <a:pos x="connsiteX2" y="connsiteY2"/>
                </a:cxn>
                <a:cxn ang="0">
                  <a:pos x="connsiteX3" y="connsiteY3"/>
                </a:cxn>
              </a:cxnLst>
              <a:rect l="l" t="t" r="r" b="b"/>
              <a:pathLst>
                <a:path w="28003" h="26860">
                  <a:moveTo>
                    <a:pt x="0" y="0"/>
                  </a:moveTo>
                  <a:lnTo>
                    <a:pt x="28004" y="0"/>
                  </a:lnTo>
                  <a:lnTo>
                    <a:pt x="28004" y="26861"/>
                  </a:lnTo>
                  <a:lnTo>
                    <a:pt x="0" y="26861"/>
                  </a:lnTo>
                  <a:close/>
                </a:path>
              </a:pathLst>
            </a:custGeom>
            <a:grpFill/>
            <a:ln w="9525" cap="flat">
              <a:noFill/>
              <a:prstDash val="solid"/>
              <a:miter/>
            </a:ln>
          </p:spPr>
          <p:txBody>
            <a:bodyPr rtlCol="0" anchor="ctr"/>
            <a:lstStyle/>
            <a:p>
              <a:pPr marL="0" marR="0" lvl="0" indent="0" algn="l" defTabSz="877503" rtl="0" eaLnBrk="1" fontAlgn="auto" latinLnBrk="0" hangingPunct="1">
                <a:lnSpc>
                  <a:spcPct val="100000"/>
                </a:lnSpc>
                <a:spcBef>
                  <a:spcPts val="0"/>
                </a:spcBef>
                <a:spcAft>
                  <a:spcPts val="0"/>
                </a:spcAft>
                <a:buClrTx/>
                <a:buSzTx/>
                <a:buFontTx/>
                <a:buNone/>
                <a:tabLst/>
                <a:defRPr/>
              </a:pPr>
              <a:endParaRPr kumimoji="0" lang="pt-BR" sz="3456" b="0" i="0" u="none" strike="noStrike" kern="1200" cap="none" spc="0" normalizeH="0" baseline="0" noProof="0" dirty="0">
                <a:ln>
                  <a:noFill/>
                </a:ln>
                <a:solidFill>
                  <a:prstClr val="white"/>
                </a:solidFill>
                <a:effectLst/>
                <a:uLnTx/>
                <a:uFillTx/>
                <a:latin typeface="Taub Sans" pitchFamily="2" charset="0"/>
                <a:ea typeface="Taub Sans" pitchFamily="2" charset="0"/>
                <a:cs typeface="Helvetica"/>
              </a:endParaRPr>
            </a:p>
          </p:txBody>
        </p:sp>
      </p:grpSp>
      <p:cxnSp>
        <p:nvCxnSpPr>
          <p:cNvPr id="81" name="Conector reto 29">
            <a:extLst>
              <a:ext uri="{FF2B5EF4-FFF2-40B4-BE49-F238E27FC236}">
                <a16:creationId xmlns:a16="http://schemas.microsoft.com/office/drawing/2014/main" id="{B6412F80-85C7-4FBA-A7C7-29487853FDBD}"/>
              </a:ext>
            </a:extLst>
          </p:cNvPr>
          <p:cNvCxnSpPr>
            <a:cxnSpLocks/>
          </p:cNvCxnSpPr>
          <p:nvPr userDrawn="1"/>
        </p:nvCxnSpPr>
        <p:spPr>
          <a:xfrm>
            <a:off x="6096000" y="-98301"/>
            <a:ext cx="0" cy="70069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23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Head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1C93EF0-5228-4A42-96D9-EBBF79A4F34D}"/>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4" name="Object 3" hidden="1">
                        <a:extLst>
                          <a:ext uri="{FF2B5EF4-FFF2-40B4-BE49-F238E27FC236}">
                            <a16:creationId xmlns:a16="http://schemas.microsoft.com/office/drawing/2014/main" id="{01C93EF0-5228-4A42-96D9-EBBF79A4F34D}"/>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3958BF-49FD-45F0-9941-B4208F752BCD}"/>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Taub Sans" pitchFamily="2" charset="0"/>
                <a:ea typeface="Taub Sans" pitchFamily="2" charset="0"/>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Taub Sans" pitchFamily="2" charset="0"/>
                <a:ea typeface="Taub Sans" pitchFamily="2" charset="0"/>
              </a:defRPr>
            </a:lvl1pPr>
          </a:lstStyle>
          <a:p>
            <a:fld id="{0C691DA3-4ABE-49F3-91E6-D9975CC9DD5F}" type="slidenum">
              <a:rPr lang="en-US" smtClean="0"/>
              <a:pPr/>
              <a:t>‹#›</a:t>
            </a:fld>
            <a:endParaRPr lang="en-US" dirty="0"/>
          </a:p>
        </p:txBody>
      </p:sp>
      <p:sp>
        <p:nvSpPr>
          <p:cNvPr id="7" name="Title 1">
            <a:extLst>
              <a:ext uri="{FF2B5EF4-FFF2-40B4-BE49-F238E27FC236}">
                <a16:creationId xmlns:a16="http://schemas.microsoft.com/office/drawing/2014/main" id="{DC668219-B134-42A7-8415-EE213D178C92}"/>
              </a:ext>
            </a:extLst>
          </p:cNvPr>
          <p:cNvSpPr>
            <a:spLocks noGrp="1"/>
          </p:cNvSpPr>
          <p:nvPr>
            <p:ph type="title" hasCustomPrompt="1"/>
          </p:nvPr>
        </p:nvSpPr>
        <p:spPr>
          <a:xfrm>
            <a:off x="512064" y="525798"/>
            <a:ext cx="9997440" cy="574516"/>
          </a:xfrm>
        </p:spPr>
        <p:txBody>
          <a:bodyPr/>
          <a:lstStyle>
            <a:lvl1pPr>
              <a:defRPr b="0" i="0">
                <a:solidFill>
                  <a:schemeClr val="accent6"/>
                </a:solidFill>
                <a:latin typeface="Taub Sans" pitchFamily="2" charset="0"/>
                <a:ea typeface="Taub Sans" pitchFamily="2" charset="0"/>
              </a:defRPr>
            </a:lvl1pPr>
          </a:lstStyle>
          <a:p>
            <a:r>
              <a:rPr lang="en-US" dirty="0"/>
              <a:t>Headline in sentence case, 28-pt</a:t>
            </a:r>
          </a:p>
        </p:txBody>
      </p:sp>
      <p:cxnSp>
        <p:nvCxnSpPr>
          <p:cNvPr id="8" name="Straight Connector 7">
            <a:extLst>
              <a:ext uri="{FF2B5EF4-FFF2-40B4-BE49-F238E27FC236}">
                <a16:creationId xmlns:a16="http://schemas.microsoft.com/office/drawing/2014/main" id="{56D9E531-1C6E-4B92-9860-AB8ADA3C91C4}"/>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51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Headline + Subhea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98464DB-4487-49E1-B093-D3381116A771}"/>
              </a:ext>
            </a:extLst>
          </p:cNvPr>
          <p:cNvGraphicFramePr>
            <a:graphicFrameLocks noChangeAspect="1"/>
          </p:cNvGraphicFramePr>
          <p:nvPr userDrawn="1">
            <p:custDataLst>
              <p:tags r:id="rId1"/>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4" imgW="383" imgH="384" progId="TCLayout.ActiveDocument.1">
                  <p:embed/>
                </p:oleObj>
              </mc:Choice>
              <mc:Fallback>
                <p:oleObj name="think-cell Slide" r:id="rId4" imgW="383" imgH="384" progId="TCLayout.ActiveDocument.1">
                  <p:embed/>
                  <p:pic>
                    <p:nvPicPr>
                      <p:cNvPr id="5" name="Object 4" hidden="1">
                        <a:extLst>
                          <a:ext uri="{FF2B5EF4-FFF2-40B4-BE49-F238E27FC236}">
                            <a16:creationId xmlns:a16="http://schemas.microsoft.com/office/drawing/2014/main" id="{698464DB-4487-49E1-B093-D3381116A771}"/>
                          </a:ext>
                        </a:extLst>
                      </p:cNvPr>
                      <p:cNvPicPr/>
                      <p:nvPr/>
                    </p:nvPicPr>
                    <p:blipFill>
                      <a:blip r:embed="rId5"/>
                      <a:stretch>
                        <a:fillRect/>
                      </a:stretch>
                    </p:blipFill>
                    <p:spPr>
                      <a:xfrm>
                        <a:off x="2118" y="2119"/>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1EEC1B7-57C0-4CA4-84E9-7C9CD67D166F}"/>
              </a:ext>
            </a:extLst>
          </p:cNvPr>
          <p:cNvSpPr/>
          <p:nvPr userDrawn="1">
            <p:custDataLst>
              <p:tags r:id="rId2"/>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1">
            <a:extLst>
              <a:ext uri="{FF2B5EF4-FFF2-40B4-BE49-F238E27FC236}">
                <a16:creationId xmlns:a16="http://schemas.microsoft.com/office/drawing/2014/main" id="{2CA7099E-C6B2-4E92-A34A-59B432832EFA}"/>
              </a:ext>
            </a:extLst>
          </p:cNvPr>
          <p:cNvSpPr>
            <a:spLocks noGrp="1"/>
          </p:cNvSpPr>
          <p:nvPr>
            <p:ph type="title" hasCustomPrompt="1"/>
          </p:nvPr>
        </p:nvSpPr>
        <p:spPr>
          <a:xfrm>
            <a:off x="512064" y="377954"/>
            <a:ext cx="9997440" cy="574516"/>
          </a:xfrm>
        </p:spPr>
        <p:txBody>
          <a:bodyPr/>
          <a:lstStyle>
            <a:lvl1pPr>
              <a:defRPr b="0" i="0">
                <a:solidFill>
                  <a:schemeClr val="accent6"/>
                </a:solidFill>
                <a:latin typeface="+mn-lt"/>
                <a:ea typeface="Taub Sans" pitchFamily="2" charset="77"/>
              </a:defRPr>
            </a:lvl1pPr>
          </a:lstStyle>
          <a:p>
            <a:r>
              <a:rPr lang="en-US" dirty="0"/>
              <a:t>Headline in sentence case, 28-pt</a:t>
            </a:r>
          </a:p>
        </p:txBody>
      </p:sp>
      <p:sp>
        <p:nvSpPr>
          <p:cNvPr id="13" name="Footer Placeholder 12">
            <a:extLst>
              <a:ext uri="{FF2B5EF4-FFF2-40B4-BE49-F238E27FC236}">
                <a16:creationId xmlns:a16="http://schemas.microsoft.com/office/drawing/2014/main" id="{19499DCA-4E57-4AF8-AA27-877148DAABD6}"/>
              </a:ext>
            </a:extLst>
          </p:cNvPr>
          <p:cNvSpPr>
            <a:spLocks noGrp="1"/>
          </p:cNvSpPr>
          <p:nvPr>
            <p:ph type="ftr" sz="quarter" idx="13"/>
          </p:nvPr>
        </p:nvSpPr>
        <p:spPr/>
        <p:txBody>
          <a:bodyPr/>
          <a:lstStyle>
            <a:lvl1pPr>
              <a:defRPr>
                <a:latin typeface="+mn-lt"/>
              </a:defRPr>
            </a:lvl1pPr>
          </a:lstStyle>
          <a:p>
            <a:r>
              <a:rPr lang="en-US" dirty="0"/>
              <a:t>Footer in sentence case</a:t>
            </a:r>
          </a:p>
        </p:txBody>
      </p:sp>
      <p:sp>
        <p:nvSpPr>
          <p:cNvPr id="3" name="Slide Number Placeholder 2">
            <a:extLst>
              <a:ext uri="{FF2B5EF4-FFF2-40B4-BE49-F238E27FC236}">
                <a16:creationId xmlns:a16="http://schemas.microsoft.com/office/drawing/2014/main" id="{3E448C12-4E00-4571-A250-07E5ADEF04C6}"/>
              </a:ext>
            </a:extLst>
          </p:cNvPr>
          <p:cNvSpPr>
            <a:spLocks noGrp="1"/>
          </p:cNvSpPr>
          <p:nvPr>
            <p:ph type="sldNum" sz="quarter" idx="14"/>
          </p:nvPr>
        </p:nvSpPr>
        <p:spPr>
          <a:xfrm>
            <a:off x="10312045" y="6518831"/>
            <a:ext cx="158698" cy="164212"/>
          </a:xfrm>
        </p:spPr>
        <p:txBody>
          <a:bodyPr/>
          <a:lstStyle>
            <a:lvl1pPr>
              <a:defRPr>
                <a:latin typeface="+mn-lt"/>
              </a:defRPr>
            </a:lvl1pPr>
          </a:lstStyle>
          <a:p>
            <a:fld id="{0C691DA3-4ABE-49F3-91E6-D9975CC9DD5F}" type="slidenum">
              <a:rPr lang="en-US" smtClean="0"/>
              <a:pPr/>
              <a:t>‹#›</a:t>
            </a:fld>
            <a:endParaRPr lang="en-US" dirty="0"/>
          </a:p>
        </p:txBody>
      </p:sp>
      <p:cxnSp>
        <p:nvCxnSpPr>
          <p:cNvPr id="8" name="Straight Connector 7">
            <a:extLst>
              <a:ext uri="{FF2B5EF4-FFF2-40B4-BE49-F238E27FC236}">
                <a16:creationId xmlns:a16="http://schemas.microsoft.com/office/drawing/2014/main" id="{D438AF65-217A-4376-B5AD-EC05B5950856}"/>
              </a:ext>
            </a:extLst>
          </p:cNvPr>
          <p:cNvCxnSpPr>
            <a:cxnSpLocks/>
          </p:cNvCxnSpPr>
          <p:nvPr userDrawn="1"/>
        </p:nvCxnSpPr>
        <p:spPr>
          <a:xfrm>
            <a:off x="0" y="1538840"/>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47AE688D-5001-4259-AA3A-8516E8C48FAC}"/>
              </a:ext>
            </a:extLst>
          </p:cNvPr>
          <p:cNvSpPr>
            <a:spLocks noGrp="1"/>
          </p:cNvSpPr>
          <p:nvPr>
            <p:ph type="body" sz="quarter" idx="12" hasCustomPrompt="1"/>
          </p:nvPr>
        </p:nvSpPr>
        <p:spPr>
          <a:xfrm>
            <a:off x="512064" y="917575"/>
            <a:ext cx="9997440" cy="366255"/>
          </a:xfrm>
        </p:spPr>
        <p:txBody>
          <a:bodyPr/>
          <a:lstStyle>
            <a:lvl1pPr>
              <a:defRPr sz="2399" b="0" i="0">
                <a:latin typeface="+mn-lt"/>
                <a:ea typeface="Taub Sans Medium" pitchFamily="2" charset="77"/>
              </a:defRPr>
            </a:lvl1pPr>
            <a:lvl4pPr>
              <a:defRPr/>
            </a:lvl4pPr>
          </a:lstStyle>
          <a:p>
            <a:pPr lvl="0"/>
            <a:r>
              <a:rPr lang="en-US" dirty="0"/>
              <a:t>Subtitle in sentence case, 18-pt</a:t>
            </a:r>
          </a:p>
        </p:txBody>
      </p:sp>
    </p:spTree>
    <p:extLst>
      <p:ext uri="{BB962C8B-B14F-4D97-AF65-F5344CB8AC3E}">
        <p14:creationId xmlns:p14="http://schemas.microsoft.com/office/powerpoint/2010/main" val="200712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3304"/>
            <a:ext cx="9144000" cy="1846659"/>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36933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3D398C-FE41-4659-9617-C26C098BB764}"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2A8542-1207-4B31-8DB3-5C099325C0DE}" type="slidenum">
              <a:rPr lang="en-US" smtClean="0"/>
              <a:t>‹#›</a:t>
            </a:fld>
            <a:endParaRPr lang="en-US"/>
          </a:p>
        </p:txBody>
      </p:sp>
    </p:spTree>
    <p:extLst>
      <p:ext uri="{BB962C8B-B14F-4D97-AF65-F5344CB8AC3E}">
        <p14:creationId xmlns:p14="http://schemas.microsoft.com/office/powerpoint/2010/main" val="83355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cover B">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2902ED41-3E48-2F44-83F7-018DFAF2B046}"/>
              </a:ext>
            </a:extLst>
          </p:cNvPr>
          <p:cNvSpPr/>
          <p:nvPr userDrawn="1"/>
        </p:nvSpPr>
        <p:spPr>
          <a:xfrm>
            <a:off x="0" y="-152659"/>
            <a:ext cx="12192000" cy="6496520"/>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Aft>
                <a:spcPts val="1201"/>
              </a:spcAft>
            </a:pPr>
            <a:endParaRPr lang="es-MX" sz="1201" dirty="0">
              <a:solidFill>
                <a:schemeClr val="tx1"/>
              </a:solidFill>
              <a:latin typeface="Taub Sans" pitchFamily="2" charset="0"/>
              <a:ea typeface="Taub Sans" pitchFamily="2" charset="0"/>
            </a:endParaRPr>
          </a:p>
        </p:txBody>
      </p:sp>
      <p:sp>
        <p:nvSpPr>
          <p:cNvPr id="17" name="object 175">
            <a:extLst>
              <a:ext uri="{FF2B5EF4-FFF2-40B4-BE49-F238E27FC236}">
                <a16:creationId xmlns:a16="http://schemas.microsoft.com/office/drawing/2014/main" id="{9EB9920E-FE19-D04A-9E3B-00D0E4A99842}"/>
              </a:ext>
            </a:extLst>
          </p:cNvPr>
          <p:cNvSpPr/>
          <p:nvPr userDrawn="1"/>
        </p:nvSpPr>
        <p:spPr>
          <a:xfrm>
            <a:off x="11043348" y="6346815"/>
            <a:ext cx="739320" cy="335712"/>
          </a:xfrm>
          <a:custGeom>
            <a:avLst/>
            <a:gdLst/>
            <a:ahLst/>
            <a:cxnLst/>
            <a:rect l="l" t="t" r="r" b="b"/>
            <a:pathLst>
              <a:path w="555625" h="252095">
                <a:moveTo>
                  <a:pt x="276669" y="0"/>
                </a:moveTo>
                <a:lnTo>
                  <a:pt x="146977" y="0"/>
                </a:lnTo>
                <a:lnTo>
                  <a:pt x="0" y="252031"/>
                </a:lnTo>
                <a:lnTo>
                  <a:pt x="99999" y="252031"/>
                </a:lnTo>
                <a:lnTo>
                  <a:pt x="118364" y="220548"/>
                </a:lnTo>
                <a:lnTo>
                  <a:pt x="55651" y="220548"/>
                </a:lnTo>
                <a:lnTo>
                  <a:pt x="165836" y="31508"/>
                </a:lnTo>
                <a:lnTo>
                  <a:pt x="359031" y="31508"/>
                </a:lnTo>
                <a:lnTo>
                  <a:pt x="351536" y="24678"/>
                </a:lnTo>
                <a:lnTo>
                  <a:pt x="329047" y="11391"/>
                </a:lnTo>
                <a:lnTo>
                  <a:pt x="303887" y="2953"/>
                </a:lnTo>
                <a:lnTo>
                  <a:pt x="276669" y="0"/>
                </a:lnTo>
                <a:close/>
              </a:path>
              <a:path w="555625" h="252095">
                <a:moveTo>
                  <a:pt x="226707" y="197992"/>
                </a:moveTo>
                <a:lnTo>
                  <a:pt x="195160" y="197992"/>
                </a:lnTo>
                <a:lnTo>
                  <a:pt x="195160" y="252031"/>
                </a:lnTo>
                <a:lnTo>
                  <a:pt x="276669" y="252031"/>
                </a:lnTo>
                <a:lnTo>
                  <a:pt x="303887" y="249083"/>
                </a:lnTo>
                <a:lnTo>
                  <a:pt x="329047" y="240658"/>
                </a:lnTo>
                <a:lnTo>
                  <a:pt x="351536" y="227385"/>
                </a:lnTo>
                <a:lnTo>
                  <a:pt x="359041" y="220548"/>
                </a:lnTo>
                <a:lnTo>
                  <a:pt x="226707" y="220548"/>
                </a:lnTo>
                <a:lnTo>
                  <a:pt x="226707" y="197992"/>
                </a:lnTo>
                <a:close/>
              </a:path>
              <a:path w="555625" h="252095">
                <a:moveTo>
                  <a:pt x="402221" y="209892"/>
                </a:moveTo>
                <a:lnTo>
                  <a:pt x="370738" y="209892"/>
                </a:lnTo>
                <a:lnTo>
                  <a:pt x="370738" y="252031"/>
                </a:lnTo>
                <a:lnTo>
                  <a:pt x="456209" y="252031"/>
                </a:lnTo>
                <a:lnTo>
                  <a:pt x="456209" y="220548"/>
                </a:lnTo>
                <a:lnTo>
                  <a:pt x="402221" y="220548"/>
                </a:lnTo>
                <a:lnTo>
                  <a:pt x="402221" y="209892"/>
                </a:lnTo>
                <a:close/>
              </a:path>
              <a:path w="555625" h="252095">
                <a:moveTo>
                  <a:pt x="226707" y="166509"/>
                </a:moveTo>
                <a:lnTo>
                  <a:pt x="113411" y="166509"/>
                </a:lnTo>
                <a:lnTo>
                  <a:pt x="81927" y="220548"/>
                </a:lnTo>
                <a:lnTo>
                  <a:pt x="118364" y="220548"/>
                </a:lnTo>
                <a:lnTo>
                  <a:pt x="131521" y="197992"/>
                </a:lnTo>
                <a:lnTo>
                  <a:pt x="226707" y="197992"/>
                </a:lnTo>
                <a:lnTo>
                  <a:pt x="226707" y="166509"/>
                </a:lnTo>
                <a:close/>
              </a:path>
              <a:path w="555625" h="252095">
                <a:moveTo>
                  <a:pt x="402221" y="166509"/>
                </a:moveTo>
                <a:lnTo>
                  <a:pt x="362064" y="166509"/>
                </a:lnTo>
                <a:lnTo>
                  <a:pt x="347612" y="188433"/>
                </a:lnTo>
                <a:lnTo>
                  <a:pt x="327801" y="205511"/>
                </a:lnTo>
                <a:lnTo>
                  <a:pt x="303773" y="216598"/>
                </a:lnTo>
                <a:lnTo>
                  <a:pt x="276669" y="220548"/>
                </a:lnTo>
                <a:lnTo>
                  <a:pt x="359041" y="220548"/>
                </a:lnTo>
                <a:lnTo>
                  <a:pt x="370738" y="209892"/>
                </a:lnTo>
                <a:lnTo>
                  <a:pt x="402221" y="209892"/>
                </a:lnTo>
                <a:lnTo>
                  <a:pt x="402221" y="166509"/>
                </a:lnTo>
                <a:close/>
              </a:path>
              <a:path w="555625" h="252095">
                <a:moveTo>
                  <a:pt x="527925" y="31508"/>
                </a:moveTo>
                <a:lnTo>
                  <a:pt x="456209" y="31508"/>
                </a:lnTo>
                <a:lnTo>
                  <a:pt x="482499" y="36815"/>
                </a:lnTo>
                <a:lnTo>
                  <a:pt x="503958" y="51284"/>
                </a:lnTo>
                <a:lnTo>
                  <a:pt x="518420" y="72737"/>
                </a:lnTo>
                <a:lnTo>
                  <a:pt x="523722" y="98996"/>
                </a:lnTo>
                <a:lnTo>
                  <a:pt x="518420" y="125275"/>
                </a:lnTo>
                <a:lnTo>
                  <a:pt x="503958" y="146735"/>
                </a:lnTo>
                <a:lnTo>
                  <a:pt x="482499" y="161204"/>
                </a:lnTo>
                <a:lnTo>
                  <a:pt x="456209" y="166509"/>
                </a:lnTo>
                <a:lnTo>
                  <a:pt x="424700" y="166509"/>
                </a:lnTo>
                <a:lnTo>
                  <a:pt x="424700" y="220548"/>
                </a:lnTo>
                <a:lnTo>
                  <a:pt x="456209" y="220548"/>
                </a:lnTo>
                <a:lnTo>
                  <a:pt x="456209" y="197992"/>
                </a:lnTo>
                <a:lnTo>
                  <a:pt x="494752" y="190216"/>
                </a:lnTo>
                <a:lnTo>
                  <a:pt x="526241" y="169006"/>
                </a:lnTo>
                <a:lnTo>
                  <a:pt x="547479" y="137540"/>
                </a:lnTo>
                <a:lnTo>
                  <a:pt x="555269" y="98996"/>
                </a:lnTo>
                <a:lnTo>
                  <a:pt x="547479" y="60484"/>
                </a:lnTo>
                <a:lnTo>
                  <a:pt x="527925" y="31508"/>
                </a:lnTo>
                <a:close/>
              </a:path>
              <a:path w="555625" h="252095">
                <a:moveTo>
                  <a:pt x="276669" y="54000"/>
                </a:moveTo>
                <a:lnTo>
                  <a:pt x="249186" y="54000"/>
                </a:lnTo>
                <a:lnTo>
                  <a:pt x="249186" y="85470"/>
                </a:lnTo>
                <a:lnTo>
                  <a:pt x="276669" y="85470"/>
                </a:lnTo>
                <a:lnTo>
                  <a:pt x="292425" y="88665"/>
                </a:lnTo>
                <a:lnTo>
                  <a:pt x="305295" y="97366"/>
                </a:lnTo>
                <a:lnTo>
                  <a:pt x="313974" y="110250"/>
                </a:lnTo>
                <a:lnTo>
                  <a:pt x="317157" y="125996"/>
                </a:lnTo>
                <a:lnTo>
                  <a:pt x="313974" y="141772"/>
                </a:lnTo>
                <a:lnTo>
                  <a:pt x="305295" y="154649"/>
                </a:lnTo>
                <a:lnTo>
                  <a:pt x="292425" y="163328"/>
                </a:lnTo>
                <a:lnTo>
                  <a:pt x="276669" y="166509"/>
                </a:lnTo>
                <a:lnTo>
                  <a:pt x="249186" y="166509"/>
                </a:lnTo>
                <a:lnTo>
                  <a:pt x="249186" y="197992"/>
                </a:lnTo>
                <a:lnTo>
                  <a:pt x="276669" y="197992"/>
                </a:lnTo>
                <a:lnTo>
                  <a:pt x="304670" y="192337"/>
                </a:lnTo>
                <a:lnTo>
                  <a:pt x="327553" y="176910"/>
                </a:lnTo>
                <a:lnTo>
                  <a:pt x="342990" y="154026"/>
                </a:lnTo>
                <a:lnTo>
                  <a:pt x="348653" y="125996"/>
                </a:lnTo>
                <a:lnTo>
                  <a:pt x="342990" y="97977"/>
                </a:lnTo>
                <a:lnTo>
                  <a:pt x="327553" y="75091"/>
                </a:lnTo>
                <a:lnTo>
                  <a:pt x="304670" y="59659"/>
                </a:lnTo>
                <a:lnTo>
                  <a:pt x="276669" y="54000"/>
                </a:lnTo>
                <a:close/>
              </a:path>
              <a:path w="555625" h="252095">
                <a:moveTo>
                  <a:pt x="226707" y="54000"/>
                </a:moveTo>
                <a:lnTo>
                  <a:pt x="195160" y="54000"/>
                </a:lnTo>
                <a:lnTo>
                  <a:pt x="195160" y="112496"/>
                </a:lnTo>
                <a:lnTo>
                  <a:pt x="144945" y="112496"/>
                </a:lnTo>
                <a:lnTo>
                  <a:pt x="126593" y="144030"/>
                </a:lnTo>
                <a:lnTo>
                  <a:pt x="226707" y="144030"/>
                </a:lnTo>
                <a:lnTo>
                  <a:pt x="226707" y="54000"/>
                </a:lnTo>
                <a:close/>
              </a:path>
              <a:path w="555625" h="252095">
                <a:moveTo>
                  <a:pt x="456209" y="54000"/>
                </a:moveTo>
                <a:lnTo>
                  <a:pt x="424700" y="54000"/>
                </a:lnTo>
                <a:lnTo>
                  <a:pt x="424700" y="85470"/>
                </a:lnTo>
                <a:lnTo>
                  <a:pt x="463715" y="85470"/>
                </a:lnTo>
                <a:lnTo>
                  <a:pt x="469696" y="91566"/>
                </a:lnTo>
                <a:lnTo>
                  <a:pt x="469696" y="106502"/>
                </a:lnTo>
                <a:lnTo>
                  <a:pt x="463715" y="112496"/>
                </a:lnTo>
                <a:lnTo>
                  <a:pt x="424700" y="112496"/>
                </a:lnTo>
                <a:lnTo>
                  <a:pt x="424700" y="144030"/>
                </a:lnTo>
                <a:lnTo>
                  <a:pt x="456209" y="144030"/>
                </a:lnTo>
                <a:lnTo>
                  <a:pt x="473723" y="140489"/>
                </a:lnTo>
                <a:lnTo>
                  <a:pt x="488021" y="130833"/>
                </a:lnTo>
                <a:lnTo>
                  <a:pt x="497659" y="116518"/>
                </a:lnTo>
                <a:lnTo>
                  <a:pt x="501192" y="98996"/>
                </a:lnTo>
                <a:lnTo>
                  <a:pt x="497659" y="81491"/>
                </a:lnTo>
                <a:lnTo>
                  <a:pt x="488021" y="67187"/>
                </a:lnTo>
                <a:lnTo>
                  <a:pt x="473723" y="57539"/>
                </a:lnTo>
                <a:lnTo>
                  <a:pt x="456209" y="54000"/>
                </a:lnTo>
                <a:close/>
              </a:path>
              <a:path w="555625" h="252095">
                <a:moveTo>
                  <a:pt x="359031" y="31508"/>
                </a:moveTo>
                <a:lnTo>
                  <a:pt x="276669" y="31508"/>
                </a:lnTo>
                <a:lnTo>
                  <a:pt x="310430" y="37724"/>
                </a:lnTo>
                <a:lnTo>
                  <a:pt x="338809" y="54833"/>
                </a:lnTo>
                <a:lnTo>
                  <a:pt x="359488" y="80527"/>
                </a:lnTo>
                <a:lnTo>
                  <a:pt x="370154" y="112496"/>
                </a:lnTo>
                <a:lnTo>
                  <a:pt x="402221" y="112496"/>
                </a:lnTo>
                <a:lnTo>
                  <a:pt x="402221" y="42176"/>
                </a:lnTo>
                <a:lnTo>
                  <a:pt x="370738" y="42176"/>
                </a:lnTo>
                <a:lnTo>
                  <a:pt x="359031" y="31508"/>
                </a:lnTo>
                <a:close/>
              </a:path>
              <a:path w="555625" h="252095">
                <a:moveTo>
                  <a:pt x="456209" y="0"/>
                </a:moveTo>
                <a:lnTo>
                  <a:pt x="370738" y="0"/>
                </a:lnTo>
                <a:lnTo>
                  <a:pt x="370738" y="42176"/>
                </a:lnTo>
                <a:lnTo>
                  <a:pt x="402221" y="42176"/>
                </a:lnTo>
                <a:lnTo>
                  <a:pt x="402221" y="31508"/>
                </a:lnTo>
                <a:lnTo>
                  <a:pt x="527925" y="31508"/>
                </a:lnTo>
                <a:lnTo>
                  <a:pt x="526241" y="29014"/>
                </a:lnTo>
                <a:lnTo>
                  <a:pt x="494752" y="7786"/>
                </a:lnTo>
                <a:lnTo>
                  <a:pt x="456209" y="0"/>
                </a:lnTo>
                <a:close/>
              </a:path>
            </a:pathLst>
          </a:custGeom>
          <a:solidFill>
            <a:schemeClr val="bg1"/>
          </a:solidFill>
        </p:spPr>
        <p:txBody>
          <a:bodyPr wrap="square" lIns="0" tIns="0" rIns="0" bIns="0" rtlCol="0"/>
          <a:lstStyle/>
          <a:p>
            <a:pPr defTabSz="913660">
              <a:defRPr/>
            </a:pPr>
            <a:endParaRPr sz="1796" dirty="0">
              <a:solidFill>
                <a:srgbClr val="222222"/>
              </a:solidFill>
              <a:latin typeface="Taub Sans" pitchFamily="2" charset="0"/>
              <a:ea typeface="Taub Sans" pitchFamily="2" charset="0"/>
              <a:cs typeface="Helvetica"/>
            </a:endParaRP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4691165" y="2474924"/>
            <a:ext cx="6165199" cy="832539"/>
          </a:xfrm>
        </p:spPr>
        <p:txBody>
          <a:bodyPr wrap="square" anchor="t">
            <a:spAutoFit/>
          </a:bodyPr>
          <a:lstStyle>
            <a:lvl1pPr algn="l">
              <a:lnSpc>
                <a:spcPct val="100000"/>
              </a:lnSpc>
              <a:spcAft>
                <a:spcPts val="4796"/>
              </a:spcAft>
              <a:defRPr sz="5405" b="0" i="0">
                <a:solidFill>
                  <a:schemeClr val="tx2"/>
                </a:solidFill>
                <a:latin typeface="Taub Sans" pitchFamily="2" charset="0"/>
                <a:ea typeface="Taub Sans" pitchFamily="2" charset="0"/>
              </a:defRPr>
            </a:lvl1pPr>
            <a:lvl2pPr marL="0" indent="0">
              <a:lnSpc>
                <a:spcPct val="100000"/>
              </a:lnSpc>
              <a:buNone/>
              <a:defRPr sz="3197">
                <a:solidFill>
                  <a:schemeClr val="accent1"/>
                </a:solidFill>
              </a:defRPr>
            </a:lvl2pPr>
            <a:lvl3pPr>
              <a:defRPr b="0">
                <a:solidFill>
                  <a:schemeClr val="bg1"/>
                </a:solidFill>
              </a:defRPr>
            </a:lvl3pPr>
          </a:lstStyle>
          <a:p>
            <a:pPr lvl="0"/>
            <a:r>
              <a:rPr lang="en-US" dirty="0"/>
              <a:t>Second Level</a:t>
            </a:r>
          </a:p>
        </p:txBody>
      </p:sp>
      <p:sp>
        <p:nvSpPr>
          <p:cNvPr id="24" name="Título 8">
            <a:extLst>
              <a:ext uri="{FF2B5EF4-FFF2-40B4-BE49-F238E27FC236}">
                <a16:creationId xmlns:a16="http://schemas.microsoft.com/office/drawing/2014/main" id="{575FF28D-8032-C24D-95F4-01E36A67678A}"/>
              </a:ext>
            </a:extLst>
          </p:cNvPr>
          <p:cNvSpPr>
            <a:spLocks noGrp="1"/>
          </p:cNvSpPr>
          <p:nvPr>
            <p:ph type="title" hasCustomPrompt="1"/>
          </p:nvPr>
        </p:nvSpPr>
        <p:spPr>
          <a:xfrm>
            <a:off x="4691165" y="1437117"/>
            <a:ext cx="6165199" cy="1016753"/>
          </a:xfrm>
        </p:spPr>
        <p:txBody>
          <a:bodyPr/>
          <a:lstStyle>
            <a:lvl1pPr algn="l">
              <a:defRPr lang="es-MX" sz="6607" b="0" i="0" kern="1200" dirty="0">
                <a:solidFill>
                  <a:schemeClr val="bg1"/>
                </a:solidFill>
                <a:latin typeface="Taub Sans" pitchFamily="2" charset="0"/>
                <a:ea typeface="Taub Sans" pitchFamily="2" charset="0"/>
                <a:cs typeface="+mn-cs"/>
              </a:defRPr>
            </a:lvl1pPr>
          </a:lstStyle>
          <a:p>
            <a:pPr marL="0" lvl="0" indent="0" algn="l" defTabSz="913660" rtl="0" eaLnBrk="1" latinLnBrk="0" hangingPunct="1">
              <a:lnSpc>
                <a:spcPct val="100000"/>
              </a:lnSpc>
              <a:spcBef>
                <a:spcPts val="0"/>
              </a:spcBef>
              <a:spcAft>
                <a:spcPts val="4796"/>
              </a:spcAft>
              <a:buFont typeface="Arial" panose="020B0604020202020204" pitchFamily="34" charset="0"/>
              <a:buNone/>
            </a:pPr>
            <a:r>
              <a:rPr lang="es-MX" dirty="0"/>
              <a:t>Headline</a:t>
            </a:r>
          </a:p>
        </p:txBody>
      </p:sp>
      <p:grpSp>
        <p:nvGrpSpPr>
          <p:cNvPr id="18" name="Gráfico 136">
            <a:extLst>
              <a:ext uri="{FF2B5EF4-FFF2-40B4-BE49-F238E27FC236}">
                <a16:creationId xmlns:a16="http://schemas.microsoft.com/office/drawing/2014/main" id="{4122687A-53C3-634E-91DC-6AEC98AD0189}"/>
              </a:ext>
            </a:extLst>
          </p:cNvPr>
          <p:cNvGrpSpPr/>
          <p:nvPr userDrawn="1"/>
        </p:nvGrpSpPr>
        <p:grpSpPr>
          <a:xfrm>
            <a:off x="258497" y="90905"/>
            <a:ext cx="3140609" cy="3142412"/>
            <a:chOff x="4405598" y="2676905"/>
            <a:chExt cx="400526" cy="400431"/>
          </a:xfrm>
          <a:solidFill>
            <a:schemeClr val="tx2"/>
          </a:solidFill>
        </p:grpSpPr>
        <p:sp>
          <p:nvSpPr>
            <p:cNvPr id="19" name="Forma Livre: Forma 31">
              <a:extLst>
                <a:ext uri="{FF2B5EF4-FFF2-40B4-BE49-F238E27FC236}">
                  <a16:creationId xmlns:a16="http://schemas.microsoft.com/office/drawing/2014/main" id="{C1F86556-433F-6D4E-A863-76EF2FD3EE77}"/>
                </a:ext>
              </a:extLst>
            </p:cNvPr>
            <p:cNvSpPr/>
            <p:nvPr/>
          </p:nvSpPr>
          <p:spPr>
            <a:xfrm>
              <a:off x="4405598" y="2676906"/>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0" name="Forma Livre: Forma 32">
              <a:extLst>
                <a:ext uri="{FF2B5EF4-FFF2-40B4-BE49-F238E27FC236}">
                  <a16:creationId xmlns:a16="http://schemas.microsoft.com/office/drawing/2014/main" id="{4EEFC9DA-9DCA-9A4A-B457-7E9686CEE6FF}"/>
                </a:ext>
              </a:extLst>
            </p:cNvPr>
            <p:cNvSpPr/>
            <p:nvPr/>
          </p:nvSpPr>
          <p:spPr>
            <a:xfrm>
              <a:off x="4527422" y="2676905"/>
              <a:ext cx="49720" cy="57149"/>
            </a:xfrm>
            <a:custGeom>
              <a:avLst/>
              <a:gdLst>
                <a:gd name="connsiteX0" fmla="*/ 45339 w 49720"/>
                <a:gd name="connsiteY0" fmla="*/ 57150 h 57149"/>
                <a:gd name="connsiteX1" fmla="*/ 0 w 49720"/>
                <a:gd name="connsiteY1" fmla="*/ 52864 h 57149"/>
                <a:gd name="connsiteX2" fmla="*/ 4382 w 49720"/>
                <a:gd name="connsiteY2" fmla="*/ 0 h 57149"/>
                <a:gd name="connsiteX3" fmla="*/ 49721 w 49720"/>
                <a:gd name="connsiteY3" fmla="*/ 4286 h 57149"/>
              </a:gdLst>
              <a:ahLst/>
              <a:cxnLst>
                <a:cxn ang="0">
                  <a:pos x="connsiteX0" y="connsiteY0"/>
                </a:cxn>
                <a:cxn ang="0">
                  <a:pos x="connsiteX1" y="connsiteY1"/>
                </a:cxn>
                <a:cxn ang="0">
                  <a:pos x="connsiteX2" y="connsiteY2"/>
                </a:cxn>
                <a:cxn ang="0">
                  <a:pos x="connsiteX3" y="connsiteY3"/>
                </a:cxn>
              </a:cxnLst>
              <a:rect l="l" t="t" r="r" b="b"/>
              <a:pathLst>
                <a:path w="49720" h="57149">
                  <a:moveTo>
                    <a:pt x="45339" y="57150"/>
                  </a:moveTo>
                  <a:lnTo>
                    <a:pt x="0" y="52864"/>
                  </a:lnTo>
                  <a:lnTo>
                    <a:pt x="4382" y="0"/>
                  </a:lnTo>
                  <a:lnTo>
                    <a:pt x="49721" y="428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1" name="Forma Livre: Forma 33">
              <a:extLst>
                <a:ext uri="{FF2B5EF4-FFF2-40B4-BE49-F238E27FC236}">
                  <a16:creationId xmlns:a16="http://schemas.microsoft.com/office/drawing/2014/main" id="{00022A57-8BD2-694D-A7D1-F2728E5EC452}"/>
                </a:ext>
              </a:extLst>
            </p:cNvPr>
            <p:cNvSpPr/>
            <p:nvPr/>
          </p:nvSpPr>
          <p:spPr>
            <a:xfrm>
              <a:off x="4648009" y="2676905"/>
              <a:ext cx="43243" cy="57149"/>
            </a:xfrm>
            <a:custGeom>
              <a:avLst/>
              <a:gdLst>
                <a:gd name="connsiteX0" fmla="*/ 35623 w 43243"/>
                <a:gd name="connsiteY0" fmla="*/ 57150 h 57149"/>
                <a:gd name="connsiteX1" fmla="*/ 0 w 43243"/>
                <a:gd name="connsiteY1" fmla="*/ 49721 h 57149"/>
                <a:gd name="connsiteX2" fmla="*/ 7620 w 43243"/>
                <a:gd name="connsiteY2" fmla="*/ 0 h 57149"/>
                <a:gd name="connsiteX3" fmla="*/ 43244 w 43243"/>
                <a:gd name="connsiteY3" fmla="*/ 7430 h 57149"/>
              </a:gdLst>
              <a:ahLst/>
              <a:cxnLst>
                <a:cxn ang="0">
                  <a:pos x="connsiteX0" y="connsiteY0"/>
                </a:cxn>
                <a:cxn ang="0">
                  <a:pos x="connsiteX1" y="connsiteY1"/>
                </a:cxn>
                <a:cxn ang="0">
                  <a:pos x="connsiteX2" y="connsiteY2"/>
                </a:cxn>
                <a:cxn ang="0">
                  <a:pos x="connsiteX3" y="connsiteY3"/>
                </a:cxn>
              </a:cxnLst>
              <a:rect l="l" t="t" r="r" b="b"/>
              <a:pathLst>
                <a:path w="43243" h="57149">
                  <a:moveTo>
                    <a:pt x="35623" y="57150"/>
                  </a:moveTo>
                  <a:lnTo>
                    <a:pt x="0" y="49721"/>
                  </a:lnTo>
                  <a:lnTo>
                    <a:pt x="7620" y="0"/>
                  </a:lnTo>
                  <a:lnTo>
                    <a:pt x="43244" y="7430"/>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2" name="Forma Livre: Forma 34">
              <a:extLst>
                <a:ext uri="{FF2B5EF4-FFF2-40B4-BE49-F238E27FC236}">
                  <a16:creationId xmlns:a16="http://schemas.microsoft.com/office/drawing/2014/main" id="{C1853349-6BF5-C844-B6BA-5E261ED7D7EE}"/>
                </a:ext>
              </a:extLst>
            </p:cNvPr>
            <p:cNvSpPr/>
            <p:nvPr/>
          </p:nvSpPr>
          <p:spPr>
            <a:xfrm>
              <a:off x="4767834" y="2676905"/>
              <a:ext cx="38290" cy="57149"/>
            </a:xfrm>
            <a:custGeom>
              <a:avLst/>
              <a:gdLst>
                <a:gd name="connsiteX0" fmla="*/ 28099 w 38290"/>
                <a:gd name="connsiteY0" fmla="*/ 57150 h 57149"/>
                <a:gd name="connsiteX1" fmla="*/ 0 w 38290"/>
                <a:gd name="connsiteY1" fmla="*/ 47244 h 57149"/>
                <a:gd name="connsiteX2" fmla="*/ 10192 w 38290"/>
                <a:gd name="connsiteY2" fmla="*/ 0 h 57149"/>
                <a:gd name="connsiteX3" fmla="*/ 38291 w 38290"/>
                <a:gd name="connsiteY3" fmla="*/ 9906 h 57149"/>
              </a:gdLst>
              <a:ahLst/>
              <a:cxnLst>
                <a:cxn ang="0">
                  <a:pos x="connsiteX0" y="connsiteY0"/>
                </a:cxn>
                <a:cxn ang="0">
                  <a:pos x="connsiteX1" y="connsiteY1"/>
                </a:cxn>
                <a:cxn ang="0">
                  <a:pos x="connsiteX2" y="connsiteY2"/>
                </a:cxn>
                <a:cxn ang="0">
                  <a:pos x="connsiteX3" y="connsiteY3"/>
                </a:cxn>
              </a:cxnLst>
              <a:rect l="l" t="t" r="r" b="b"/>
              <a:pathLst>
                <a:path w="38290" h="57149">
                  <a:moveTo>
                    <a:pt x="28099" y="57150"/>
                  </a:moveTo>
                  <a:lnTo>
                    <a:pt x="0" y="47244"/>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7" name="Forma Livre: Forma 35">
              <a:extLst>
                <a:ext uri="{FF2B5EF4-FFF2-40B4-BE49-F238E27FC236}">
                  <a16:creationId xmlns:a16="http://schemas.microsoft.com/office/drawing/2014/main" id="{8A1D80AA-E37A-E044-AA6F-EB48F3A65978}"/>
                </a:ext>
              </a:extLst>
            </p:cNvPr>
            <p:cNvSpPr/>
            <p:nvPr/>
          </p:nvSpPr>
          <p:spPr>
            <a:xfrm>
              <a:off x="4405598" y="2791301"/>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8" name="Forma Livre: Forma 36">
              <a:extLst>
                <a:ext uri="{FF2B5EF4-FFF2-40B4-BE49-F238E27FC236}">
                  <a16:creationId xmlns:a16="http://schemas.microsoft.com/office/drawing/2014/main" id="{18E084C8-2451-1E47-B072-5C22E5F5F06E}"/>
                </a:ext>
              </a:extLst>
            </p:cNvPr>
            <p:cNvSpPr/>
            <p:nvPr/>
          </p:nvSpPr>
          <p:spPr>
            <a:xfrm>
              <a:off x="4527422" y="2791301"/>
              <a:ext cx="49720" cy="57149"/>
            </a:xfrm>
            <a:custGeom>
              <a:avLst/>
              <a:gdLst>
                <a:gd name="connsiteX0" fmla="*/ 45339 w 49720"/>
                <a:gd name="connsiteY0" fmla="*/ 57150 h 57149"/>
                <a:gd name="connsiteX1" fmla="*/ 0 w 49720"/>
                <a:gd name="connsiteY1" fmla="*/ 52864 h 57149"/>
                <a:gd name="connsiteX2" fmla="*/ 4382 w 49720"/>
                <a:gd name="connsiteY2" fmla="*/ 0 h 57149"/>
                <a:gd name="connsiteX3" fmla="*/ 49721 w 49720"/>
                <a:gd name="connsiteY3" fmla="*/ 4286 h 57149"/>
              </a:gdLst>
              <a:ahLst/>
              <a:cxnLst>
                <a:cxn ang="0">
                  <a:pos x="connsiteX0" y="connsiteY0"/>
                </a:cxn>
                <a:cxn ang="0">
                  <a:pos x="connsiteX1" y="connsiteY1"/>
                </a:cxn>
                <a:cxn ang="0">
                  <a:pos x="connsiteX2" y="connsiteY2"/>
                </a:cxn>
                <a:cxn ang="0">
                  <a:pos x="connsiteX3" y="connsiteY3"/>
                </a:cxn>
              </a:cxnLst>
              <a:rect l="l" t="t" r="r" b="b"/>
              <a:pathLst>
                <a:path w="49720" h="57149">
                  <a:moveTo>
                    <a:pt x="45339" y="57150"/>
                  </a:moveTo>
                  <a:lnTo>
                    <a:pt x="0" y="52864"/>
                  </a:lnTo>
                  <a:lnTo>
                    <a:pt x="4382" y="0"/>
                  </a:lnTo>
                  <a:lnTo>
                    <a:pt x="49721" y="428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29" name="Forma Livre: Forma 37">
              <a:extLst>
                <a:ext uri="{FF2B5EF4-FFF2-40B4-BE49-F238E27FC236}">
                  <a16:creationId xmlns:a16="http://schemas.microsoft.com/office/drawing/2014/main" id="{ACE0DEAB-5BFE-0D46-9308-2B7F4D200A94}"/>
                </a:ext>
              </a:extLst>
            </p:cNvPr>
            <p:cNvSpPr/>
            <p:nvPr/>
          </p:nvSpPr>
          <p:spPr>
            <a:xfrm>
              <a:off x="4648009" y="2791301"/>
              <a:ext cx="43243" cy="57149"/>
            </a:xfrm>
            <a:custGeom>
              <a:avLst/>
              <a:gdLst>
                <a:gd name="connsiteX0" fmla="*/ 35623 w 43243"/>
                <a:gd name="connsiteY0" fmla="*/ 57150 h 57149"/>
                <a:gd name="connsiteX1" fmla="*/ 0 w 43243"/>
                <a:gd name="connsiteY1" fmla="*/ 49721 h 57149"/>
                <a:gd name="connsiteX2" fmla="*/ 7620 w 43243"/>
                <a:gd name="connsiteY2" fmla="*/ 0 h 57149"/>
                <a:gd name="connsiteX3" fmla="*/ 43244 w 43243"/>
                <a:gd name="connsiteY3" fmla="*/ 7429 h 57149"/>
              </a:gdLst>
              <a:ahLst/>
              <a:cxnLst>
                <a:cxn ang="0">
                  <a:pos x="connsiteX0" y="connsiteY0"/>
                </a:cxn>
                <a:cxn ang="0">
                  <a:pos x="connsiteX1" y="connsiteY1"/>
                </a:cxn>
                <a:cxn ang="0">
                  <a:pos x="connsiteX2" y="connsiteY2"/>
                </a:cxn>
                <a:cxn ang="0">
                  <a:pos x="connsiteX3" y="connsiteY3"/>
                </a:cxn>
              </a:cxnLst>
              <a:rect l="l" t="t" r="r" b="b"/>
              <a:pathLst>
                <a:path w="43243" h="57149">
                  <a:moveTo>
                    <a:pt x="35623" y="57150"/>
                  </a:moveTo>
                  <a:lnTo>
                    <a:pt x="0" y="49721"/>
                  </a:lnTo>
                  <a:lnTo>
                    <a:pt x="7620" y="0"/>
                  </a:lnTo>
                  <a:lnTo>
                    <a:pt x="43244" y="7429"/>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0" name="Forma Livre: Forma 38">
              <a:extLst>
                <a:ext uri="{FF2B5EF4-FFF2-40B4-BE49-F238E27FC236}">
                  <a16:creationId xmlns:a16="http://schemas.microsoft.com/office/drawing/2014/main" id="{79F6B7A4-7BE0-8B4E-9FA8-0D66755DFD67}"/>
                </a:ext>
              </a:extLst>
            </p:cNvPr>
            <p:cNvSpPr/>
            <p:nvPr/>
          </p:nvSpPr>
          <p:spPr>
            <a:xfrm>
              <a:off x="4767834" y="2791301"/>
              <a:ext cx="38290" cy="57149"/>
            </a:xfrm>
            <a:custGeom>
              <a:avLst/>
              <a:gdLst>
                <a:gd name="connsiteX0" fmla="*/ 28099 w 38290"/>
                <a:gd name="connsiteY0" fmla="*/ 57150 h 57149"/>
                <a:gd name="connsiteX1" fmla="*/ 0 w 38290"/>
                <a:gd name="connsiteY1" fmla="*/ 47244 h 57149"/>
                <a:gd name="connsiteX2" fmla="*/ 10192 w 38290"/>
                <a:gd name="connsiteY2" fmla="*/ 0 h 57149"/>
                <a:gd name="connsiteX3" fmla="*/ 38291 w 38290"/>
                <a:gd name="connsiteY3" fmla="*/ 9906 h 57149"/>
              </a:gdLst>
              <a:ahLst/>
              <a:cxnLst>
                <a:cxn ang="0">
                  <a:pos x="connsiteX0" y="connsiteY0"/>
                </a:cxn>
                <a:cxn ang="0">
                  <a:pos x="connsiteX1" y="connsiteY1"/>
                </a:cxn>
                <a:cxn ang="0">
                  <a:pos x="connsiteX2" y="connsiteY2"/>
                </a:cxn>
                <a:cxn ang="0">
                  <a:pos x="connsiteX3" y="connsiteY3"/>
                </a:cxn>
              </a:cxnLst>
              <a:rect l="l" t="t" r="r" b="b"/>
              <a:pathLst>
                <a:path w="38290" h="57149">
                  <a:moveTo>
                    <a:pt x="28099" y="57150"/>
                  </a:moveTo>
                  <a:lnTo>
                    <a:pt x="0" y="47244"/>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2" name="Forma Livre: Forma 39">
              <a:extLst>
                <a:ext uri="{FF2B5EF4-FFF2-40B4-BE49-F238E27FC236}">
                  <a16:creationId xmlns:a16="http://schemas.microsoft.com/office/drawing/2014/main" id="{66F55C91-39FE-064A-B720-BE1FA1844960}"/>
                </a:ext>
              </a:extLst>
            </p:cNvPr>
            <p:cNvSpPr/>
            <p:nvPr/>
          </p:nvSpPr>
          <p:spPr>
            <a:xfrm>
              <a:off x="4405598" y="2905696"/>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3" name="Forma Livre: Forma 40">
              <a:extLst>
                <a:ext uri="{FF2B5EF4-FFF2-40B4-BE49-F238E27FC236}">
                  <a16:creationId xmlns:a16="http://schemas.microsoft.com/office/drawing/2014/main" id="{061B5BF5-D4E2-1B4B-AAA9-B537F9984C16}"/>
                </a:ext>
              </a:extLst>
            </p:cNvPr>
            <p:cNvSpPr/>
            <p:nvPr/>
          </p:nvSpPr>
          <p:spPr>
            <a:xfrm>
              <a:off x="4527422" y="2905696"/>
              <a:ext cx="49720" cy="57245"/>
            </a:xfrm>
            <a:custGeom>
              <a:avLst/>
              <a:gdLst>
                <a:gd name="connsiteX0" fmla="*/ 45339 w 49720"/>
                <a:gd name="connsiteY0" fmla="*/ 57245 h 57245"/>
                <a:gd name="connsiteX1" fmla="*/ 0 w 49720"/>
                <a:gd name="connsiteY1" fmla="*/ 52959 h 57245"/>
                <a:gd name="connsiteX2" fmla="*/ 4382 w 49720"/>
                <a:gd name="connsiteY2" fmla="*/ 0 h 57245"/>
                <a:gd name="connsiteX3" fmla="*/ 49721 w 49720"/>
                <a:gd name="connsiteY3" fmla="*/ 4286 h 57245"/>
              </a:gdLst>
              <a:ahLst/>
              <a:cxnLst>
                <a:cxn ang="0">
                  <a:pos x="connsiteX0" y="connsiteY0"/>
                </a:cxn>
                <a:cxn ang="0">
                  <a:pos x="connsiteX1" y="connsiteY1"/>
                </a:cxn>
                <a:cxn ang="0">
                  <a:pos x="connsiteX2" y="connsiteY2"/>
                </a:cxn>
                <a:cxn ang="0">
                  <a:pos x="connsiteX3" y="connsiteY3"/>
                </a:cxn>
              </a:cxnLst>
              <a:rect l="l" t="t" r="r" b="b"/>
              <a:pathLst>
                <a:path w="49720" h="57245">
                  <a:moveTo>
                    <a:pt x="45339" y="57245"/>
                  </a:moveTo>
                  <a:lnTo>
                    <a:pt x="0" y="52959"/>
                  </a:lnTo>
                  <a:lnTo>
                    <a:pt x="4382" y="0"/>
                  </a:lnTo>
                  <a:lnTo>
                    <a:pt x="49721" y="428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4" name="Forma Livre: Forma 41">
              <a:extLst>
                <a:ext uri="{FF2B5EF4-FFF2-40B4-BE49-F238E27FC236}">
                  <a16:creationId xmlns:a16="http://schemas.microsoft.com/office/drawing/2014/main" id="{12271D01-74D8-F54F-B06B-62B71347E1EF}"/>
                </a:ext>
              </a:extLst>
            </p:cNvPr>
            <p:cNvSpPr/>
            <p:nvPr/>
          </p:nvSpPr>
          <p:spPr>
            <a:xfrm>
              <a:off x="4648009" y="2905696"/>
              <a:ext cx="43243" cy="57245"/>
            </a:xfrm>
            <a:custGeom>
              <a:avLst/>
              <a:gdLst>
                <a:gd name="connsiteX0" fmla="*/ 35623 w 43243"/>
                <a:gd name="connsiteY0" fmla="*/ 57245 h 57245"/>
                <a:gd name="connsiteX1" fmla="*/ 0 w 43243"/>
                <a:gd name="connsiteY1" fmla="*/ 49721 h 57245"/>
                <a:gd name="connsiteX2" fmla="*/ 7620 w 43243"/>
                <a:gd name="connsiteY2" fmla="*/ 0 h 57245"/>
                <a:gd name="connsiteX3" fmla="*/ 43244 w 43243"/>
                <a:gd name="connsiteY3" fmla="*/ 7525 h 57245"/>
              </a:gdLst>
              <a:ahLst/>
              <a:cxnLst>
                <a:cxn ang="0">
                  <a:pos x="connsiteX0" y="connsiteY0"/>
                </a:cxn>
                <a:cxn ang="0">
                  <a:pos x="connsiteX1" y="connsiteY1"/>
                </a:cxn>
                <a:cxn ang="0">
                  <a:pos x="connsiteX2" y="connsiteY2"/>
                </a:cxn>
                <a:cxn ang="0">
                  <a:pos x="connsiteX3" y="connsiteY3"/>
                </a:cxn>
              </a:cxnLst>
              <a:rect l="l" t="t" r="r" b="b"/>
              <a:pathLst>
                <a:path w="43243" h="57245">
                  <a:moveTo>
                    <a:pt x="35623" y="57245"/>
                  </a:moveTo>
                  <a:lnTo>
                    <a:pt x="0" y="49721"/>
                  </a:lnTo>
                  <a:lnTo>
                    <a:pt x="7620" y="0"/>
                  </a:lnTo>
                  <a:lnTo>
                    <a:pt x="43244" y="752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35" name="Forma Livre: Forma 42">
              <a:extLst>
                <a:ext uri="{FF2B5EF4-FFF2-40B4-BE49-F238E27FC236}">
                  <a16:creationId xmlns:a16="http://schemas.microsoft.com/office/drawing/2014/main" id="{81B2C2BC-8B3A-F647-B7E7-ACBC002FAF72}"/>
                </a:ext>
              </a:extLst>
            </p:cNvPr>
            <p:cNvSpPr/>
            <p:nvPr/>
          </p:nvSpPr>
          <p:spPr>
            <a:xfrm>
              <a:off x="4767834" y="2905696"/>
              <a:ext cx="38290" cy="57245"/>
            </a:xfrm>
            <a:custGeom>
              <a:avLst/>
              <a:gdLst>
                <a:gd name="connsiteX0" fmla="*/ 28099 w 38290"/>
                <a:gd name="connsiteY0" fmla="*/ 57245 h 57245"/>
                <a:gd name="connsiteX1" fmla="*/ 0 w 38290"/>
                <a:gd name="connsiteY1" fmla="*/ 47339 h 57245"/>
                <a:gd name="connsiteX2" fmla="*/ 10192 w 38290"/>
                <a:gd name="connsiteY2" fmla="*/ 0 h 57245"/>
                <a:gd name="connsiteX3" fmla="*/ 38291 w 38290"/>
                <a:gd name="connsiteY3" fmla="*/ 9906 h 57245"/>
              </a:gdLst>
              <a:ahLst/>
              <a:cxnLst>
                <a:cxn ang="0">
                  <a:pos x="connsiteX0" y="connsiteY0"/>
                </a:cxn>
                <a:cxn ang="0">
                  <a:pos x="connsiteX1" y="connsiteY1"/>
                </a:cxn>
                <a:cxn ang="0">
                  <a:pos x="connsiteX2" y="connsiteY2"/>
                </a:cxn>
                <a:cxn ang="0">
                  <a:pos x="connsiteX3" y="connsiteY3"/>
                </a:cxn>
              </a:cxnLst>
              <a:rect l="l" t="t" r="r" b="b"/>
              <a:pathLst>
                <a:path w="38290" h="57245">
                  <a:moveTo>
                    <a:pt x="28099" y="57245"/>
                  </a:moveTo>
                  <a:lnTo>
                    <a:pt x="0" y="47339"/>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43" name="Forma Livre: Forma 43">
              <a:extLst>
                <a:ext uri="{FF2B5EF4-FFF2-40B4-BE49-F238E27FC236}">
                  <a16:creationId xmlns:a16="http://schemas.microsoft.com/office/drawing/2014/main" id="{751C4FB1-A6A0-B242-9E28-CD695C7477A1}"/>
                </a:ext>
              </a:extLst>
            </p:cNvPr>
            <p:cNvSpPr/>
            <p:nvPr/>
          </p:nvSpPr>
          <p:spPr>
            <a:xfrm>
              <a:off x="4405598" y="3020091"/>
              <a:ext cx="58578" cy="57245"/>
            </a:xfrm>
            <a:custGeom>
              <a:avLst/>
              <a:gdLst>
                <a:gd name="connsiteX0" fmla="*/ 0 w 58578"/>
                <a:gd name="connsiteY0" fmla="*/ 0 h 57245"/>
                <a:gd name="connsiteX1" fmla="*/ 58579 w 58578"/>
                <a:gd name="connsiteY1" fmla="*/ 0 h 57245"/>
                <a:gd name="connsiteX2" fmla="*/ 58579 w 58578"/>
                <a:gd name="connsiteY2" fmla="*/ 57245 h 57245"/>
                <a:gd name="connsiteX3" fmla="*/ 0 w 58578"/>
                <a:gd name="connsiteY3" fmla="*/ 57245 h 57245"/>
              </a:gdLst>
              <a:ahLst/>
              <a:cxnLst>
                <a:cxn ang="0">
                  <a:pos x="connsiteX0" y="connsiteY0"/>
                </a:cxn>
                <a:cxn ang="0">
                  <a:pos x="connsiteX1" y="connsiteY1"/>
                </a:cxn>
                <a:cxn ang="0">
                  <a:pos x="connsiteX2" y="connsiteY2"/>
                </a:cxn>
                <a:cxn ang="0">
                  <a:pos x="connsiteX3" y="connsiteY3"/>
                </a:cxn>
              </a:cxnLst>
              <a:rect l="l" t="t" r="r" b="b"/>
              <a:pathLst>
                <a:path w="58578" h="57245">
                  <a:moveTo>
                    <a:pt x="0" y="0"/>
                  </a:moveTo>
                  <a:lnTo>
                    <a:pt x="58579" y="0"/>
                  </a:lnTo>
                  <a:lnTo>
                    <a:pt x="58579" y="57245"/>
                  </a:lnTo>
                  <a:lnTo>
                    <a:pt x="0" y="5724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44" name="Forma Livre: Forma 44">
              <a:extLst>
                <a:ext uri="{FF2B5EF4-FFF2-40B4-BE49-F238E27FC236}">
                  <a16:creationId xmlns:a16="http://schemas.microsoft.com/office/drawing/2014/main" id="{41B6F483-5D68-E94F-89F9-88B1E5BC7012}"/>
                </a:ext>
              </a:extLst>
            </p:cNvPr>
            <p:cNvSpPr/>
            <p:nvPr/>
          </p:nvSpPr>
          <p:spPr>
            <a:xfrm>
              <a:off x="4527422" y="3020091"/>
              <a:ext cx="49720" cy="57245"/>
            </a:xfrm>
            <a:custGeom>
              <a:avLst/>
              <a:gdLst>
                <a:gd name="connsiteX0" fmla="*/ 45339 w 49720"/>
                <a:gd name="connsiteY0" fmla="*/ 57245 h 57245"/>
                <a:gd name="connsiteX1" fmla="*/ 0 w 49720"/>
                <a:gd name="connsiteY1" fmla="*/ 52959 h 57245"/>
                <a:gd name="connsiteX2" fmla="*/ 4382 w 49720"/>
                <a:gd name="connsiteY2" fmla="*/ 0 h 57245"/>
                <a:gd name="connsiteX3" fmla="*/ 49721 w 49720"/>
                <a:gd name="connsiteY3" fmla="*/ 4381 h 57245"/>
              </a:gdLst>
              <a:ahLst/>
              <a:cxnLst>
                <a:cxn ang="0">
                  <a:pos x="connsiteX0" y="connsiteY0"/>
                </a:cxn>
                <a:cxn ang="0">
                  <a:pos x="connsiteX1" y="connsiteY1"/>
                </a:cxn>
                <a:cxn ang="0">
                  <a:pos x="connsiteX2" y="connsiteY2"/>
                </a:cxn>
                <a:cxn ang="0">
                  <a:pos x="connsiteX3" y="connsiteY3"/>
                </a:cxn>
              </a:cxnLst>
              <a:rect l="l" t="t" r="r" b="b"/>
              <a:pathLst>
                <a:path w="49720" h="57245">
                  <a:moveTo>
                    <a:pt x="45339" y="57245"/>
                  </a:moveTo>
                  <a:lnTo>
                    <a:pt x="0" y="52959"/>
                  </a:lnTo>
                  <a:lnTo>
                    <a:pt x="4382" y="0"/>
                  </a:lnTo>
                  <a:lnTo>
                    <a:pt x="49721" y="4381"/>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45" name="Forma Livre: Forma 45">
              <a:extLst>
                <a:ext uri="{FF2B5EF4-FFF2-40B4-BE49-F238E27FC236}">
                  <a16:creationId xmlns:a16="http://schemas.microsoft.com/office/drawing/2014/main" id="{A39192A4-69F4-6A46-8C64-9800FFDC4FD6}"/>
                </a:ext>
              </a:extLst>
            </p:cNvPr>
            <p:cNvSpPr/>
            <p:nvPr/>
          </p:nvSpPr>
          <p:spPr>
            <a:xfrm>
              <a:off x="4648009" y="3020091"/>
              <a:ext cx="43243" cy="57245"/>
            </a:xfrm>
            <a:custGeom>
              <a:avLst/>
              <a:gdLst>
                <a:gd name="connsiteX0" fmla="*/ 35623 w 43243"/>
                <a:gd name="connsiteY0" fmla="*/ 57245 h 57245"/>
                <a:gd name="connsiteX1" fmla="*/ 0 w 43243"/>
                <a:gd name="connsiteY1" fmla="*/ 49816 h 57245"/>
                <a:gd name="connsiteX2" fmla="*/ 7620 w 43243"/>
                <a:gd name="connsiteY2" fmla="*/ 0 h 57245"/>
                <a:gd name="connsiteX3" fmla="*/ 43244 w 43243"/>
                <a:gd name="connsiteY3" fmla="*/ 7525 h 57245"/>
              </a:gdLst>
              <a:ahLst/>
              <a:cxnLst>
                <a:cxn ang="0">
                  <a:pos x="connsiteX0" y="connsiteY0"/>
                </a:cxn>
                <a:cxn ang="0">
                  <a:pos x="connsiteX1" y="connsiteY1"/>
                </a:cxn>
                <a:cxn ang="0">
                  <a:pos x="connsiteX2" y="connsiteY2"/>
                </a:cxn>
                <a:cxn ang="0">
                  <a:pos x="connsiteX3" y="connsiteY3"/>
                </a:cxn>
              </a:cxnLst>
              <a:rect l="l" t="t" r="r" b="b"/>
              <a:pathLst>
                <a:path w="43243" h="57245">
                  <a:moveTo>
                    <a:pt x="35623" y="57245"/>
                  </a:moveTo>
                  <a:lnTo>
                    <a:pt x="0" y="49816"/>
                  </a:lnTo>
                  <a:lnTo>
                    <a:pt x="7620" y="0"/>
                  </a:lnTo>
                  <a:lnTo>
                    <a:pt x="43244" y="7525"/>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sp>
          <p:nvSpPr>
            <p:cNvPr id="46" name="Forma Livre: Forma 46">
              <a:extLst>
                <a:ext uri="{FF2B5EF4-FFF2-40B4-BE49-F238E27FC236}">
                  <a16:creationId xmlns:a16="http://schemas.microsoft.com/office/drawing/2014/main" id="{534B74B1-B2BA-C846-BC33-85A6D7DB1FA0}"/>
                </a:ext>
              </a:extLst>
            </p:cNvPr>
            <p:cNvSpPr/>
            <p:nvPr/>
          </p:nvSpPr>
          <p:spPr>
            <a:xfrm>
              <a:off x="4767834" y="3020091"/>
              <a:ext cx="38290" cy="57245"/>
            </a:xfrm>
            <a:custGeom>
              <a:avLst/>
              <a:gdLst>
                <a:gd name="connsiteX0" fmla="*/ 28099 w 38290"/>
                <a:gd name="connsiteY0" fmla="*/ 57245 h 57245"/>
                <a:gd name="connsiteX1" fmla="*/ 0 w 38290"/>
                <a:gd name="connsiteY1" fmla="*/ 47339 h 57245"/>
                <a:gd name="connsiteX2" fmla="*/ 10192 w 38290"/>
                <a:gd name="connsiteY2" fmla="*/ 0 h 57245"/>
                <a:gd name="connsiteX3" fmla="*/ 38291 w 38290"/>
                <a:gd name="connsiteY3" fmla="*/ 9906 h 57245"/>
              </a:gdLst>
              <a:ahLst/>
              <a:cxnLst>
                <a:cxn ang="0">
                  <a:pos x="connsiteX0" y="connsiteY0"/>
                </a:cxn>
                <a:cxn ang="0">
                  <a:pos x="connsiteX1" y="connsiteY1"/>
                </a:cxn>
                <a:cxn ang="0">
                  <a:pos x="connsiteX2" y="connsiteY2"/>
                </a:cxn>
                <a:cxn ang="0">
                  <a:pos x="connsiteX3" y="connsiteY3"/>
                </a:cxn>
              </a:cxnLst>
              <a:rect l="l" t="t" r="r" b="b"/>
              <a:pathLst>
                <a:path w="38290" h="57245">
                  <a:moveTo>
                    <a:pt x="28099" y="57245"/>
                  </a:moveTo>
                  <a:lnTo>
                    <a:pt x="0" y="47339"/>
                  </a:lnTo>
                  <a:lnTo>
                    <a:pt x="10192" y="0"/>
                  </a:lnTo>
                  <a:lnTo>
                    <a:pt x="38291" y="9906"/>
                  </a:lnTo>
                  <a:close/>
                </a:path>
              </a:pathLst>
            </a:custGeom>
            <a:grpFill/>
            <a:ln w="9525" cap="flat">
              <a:noFill/>
              <a:prstDash val="solid"/>
              <a:miter/>
            </a:ln>
          </p:spPr>
          <p:txBody>
            <a:bodyPr rtlCol="0" anchor="ctr"/>
            <a:lstStyle/>
            <a:p>
              <a:pPr defTabSz="913681">
                <a:defRPr/>
              </a:pPr>
              <a:endParaRPr lang="pt-BR" sz="1799" dirty="0">
                <a:solidFill>
                  <a:prstClr val="black"/>
                </a:solidFill>
                <a:latin typeface="Taub Sans" pitchFamily="2" charset="0"/>
                <a:ea typeface="Taub Sans" pitchFamily="2" charset="0"/>
                <a:sym typeface="TaubSans-Regular"/>
              </a:endParaRPr>
            </a:p>
          </p:txBody>
        </p:sp>
      </p:grpSp>
      <p:cxnSp>
        <p:nvCxnSpPr>
          <p:cNvPr id="4" name="Conector recto 3">
            <a:extLst>
              <a:ext uri="{FF2B5EF4-FFF2-40B4-BE49-F238E27FC236}">
                <a16:creationId xmlns:a16="http://schemas.microsoft.com/office/drawing/2014/main" id="{77B8B281-A8A7-C545-9577-C5F34C147D02}"/>
              </a:ext>
            </a:extLst>
          </p:cNvPr>
          <p:cNvCxnSpPr>
            <a:cxnSpLocks/>
          </p:cNvCxnSpPr>
          <p:nvPr userDrawn="1"/>
        </p:nvCxnSpPr>
        <p:spPr>
          <a:xfrm>
            <a:off x="4002651" y="-163469"/>
            <a:ext cx="0" cy="6510284"/>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D86EFFD0-1B42-F244-BE02-4368F1DDF222}"/>
              </a:ext>
            </a:extLst>
          </p:cNvPr>
          <p:cNvCxnSpPr/>
          <p:nvPr userDrawn="1"/>
        </p:nvCxnSpPr>
        <p:spPr>
          <a:xfrm>
            <a:off x="-101702" y="3743360"/>
            <a:ext cx="11884372" cy="0"/>
          </a:xfrm>
          <a:prstGeom prst="line">
            <a:avLst/>
          </a:prstGeom>
          <a:ln w="1270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6" name="Slide Number Placeholder 9">
            <a:extLst>
              <a:ext uri="{FF2B5EF4-FFF2-40B4-BE49-F238E27FC236}">
                <a16:creationId xmlns:a16="http://schemas.microsoft.com/office/drawing/2014/main" id="{1990022F-95CF-CC4E-87F8-DA50D823CCBE}"/>
              </a:ext>
            </a:extLst>
          </p:cNvPr>
          <p:cNvSpPr>
            <a:spLocks noGrp="1"/>
          </p:cNvSpPr>
          <p:nvPr>
            <p:ph type="sldNum" sz="quarter" idx="14"/>
          </p:nvPr>
        </p:nvSpPr>
        <p:spPr>
          <a:xfrm>
            <a:off x="10312045" y="6518831"/>
            <a:ext cx="158698" cy="164212"/>
          </a:xfrm>
        </p:spPr>
        <p:txBody>
          <a:bodyPr/>
          <a:lstStyle>
            <a:lvl1pPr>
              <a:defRPr>
                <a:solidFill>
                  <a:schemeClr val="tx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37" name="Line">
            <a:extLst>
              <a:ext uri="{FF2B5EF4-FFF2-40B4-BE49-F238E27FC236}">
                <a16:creationId xmlns:a16="http://schemas.microsoft.com/office/drawing/2014/main" id="{BA3DEBD1-9D86-4EAE-B58E-7A47972CCE67}"/>
              </a:ext>
            </a:extLst>
          </p:cNvPr>
          <p:cNvSpPr/>
          <p:nvPr userDrawn="1"/>
        </p:nvSpPr>
        <p:spPr>
          <a:xfrm>
            <a:off x="0" y="6343861"/>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38" name="Freeform 5">
            <a:extLst>
              <a:ext uri="{FF2B5EF4-FFF2-40B4-BE49-F238E27FC236}">
                <a16:creationId xmlns:a16="http://schemas.microsoft.com/office/drawing/2014/main" id="{990B17A7-FB7E-417C-9372-C4760716F917}"/>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cxnSp>
        <p:nvCxnSpPr>
          <p:cNvPr id="39" name="Conector recto 3">
            <a:extLst>
              <a:ext uri="{FF2B5EF4-FFF2-40B4-BE49-F238E27FC236}">
                <a16:creationId xmlns:a16="http://schemas.microsoft.com/office/drawing/2014/main" id="{81BE023A-77AF-497E-B329-9B18CCAFD03D}"/>
              </a:ext>
            </a:extLst>
          </p:cNvPr>
          <p:cNvCxnSpPr>
            <a:cxnSpLocks/>
          </p:cNvCxnSpPr>
          <p:nvPr userDrawn="1"/>
        </p:nvCxnSpPr>
        <p:spPr>
          <a:xfrm>
            <a:off x="4002651" y="6346815"/>
            <a:ext cx="0" cy="1219200"/>
          </a:xfrm>
          <a:prstGeom prst="line">
            <a:avLst/>
          </a:prstGeom>
          <a:ln w="1270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03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C7711C5-1D48-42B9-BBEE-B5A786264949}"/>
              </a:ext>
            </a:extLst>
          </p:cNvPr>
          <p:cNvSpPr/>
          <p:nvPr userDrawn="1"/>
        </p:nvSpPr>
        <p:spPr>
          <a:xfrm>
            <a:off x="9819712" y="5137205"/>
            <a:ext cx="2024289" cy="17208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51" dirty="0">
              <a:latin typeface="Taub Sans" pitchFamily="2" charset="0"/>
              <a:ea typeface="Taub Sans" pitchFamily="2" charset="0"/>
            </a:endParaRPr>
          </a:p>
        </p:txBody>
      </p:sp>
      <p:sp>
        <p:nvSpPr>
          <p:cNvPr id="29" name="Text Placeholder 28">
            <a:extLst>
              <a:ext uri="{FF2B5EF4-FFF2-40B4-BE49-F238E27FC236}">
                <a16:creationId xmlns:a16="http://schemas.microsoft.com/office/drawing/2014/main" id="{37E6F58D-E10F-43B4-A671-E8DFD1820CCD}"/>
              </a:ext>
            </a:extLst>
          </p:cNvPr>
          <p:cNvSpPr>
            <a:spLocks noGrp="1"/>
          </p:cNvSpPr>
          <p:nvPr>
            <p:ph type="body" sz="quarter" idx="10" hasCustomPrompt="1"/>
          </p:nvPr>
        </p:nvSpPr>
        <p:spPr>
          <a:xfrm>
            <a:off x="512065" y="1511809"/>
            <a:ext cx="6705600" cy="2281651"/>
          </a:xfrm>
        </p:spPr>
        <p:txBody>
          <a:bodyPr/>
          <a:lstStyle>
            <a:lvl1pPr>
              <a:lnSpc>
                <a:spcPct val="90000"/>
              </a:lnSpc>
              <a:spcAft>
                <a:spcPts val="6395"/>
              </a:spcAft>
              <a:defRPr sz="6395" b="0" i="0">
                <a:solidFill>
                  <a:schemeClr val="accent6"/>
                </a:solidFill>
                <a:latin typeface="Taub Sans" pitchFamily="2" charset="0"/>
                <a:ea typeface="Taub Sans" pitchFamily="2" charset="0"/>
              </a:defRPr>
            </a:lvl1pPr>
            <a:lvl2pPr marL="0" indent="0">
              <a:lnSpc>
                <a:spcPct val="100000"/>
              </a:lnSpc>
              <a:buNone/>
              <a:defRPr sz="3731" b="0" i="0">
                <a:solidFill>
                  <a:srgbClr val="F2635D"/>
                </a:solidFill>
                <a:latin typeface="Taub Sans" pitchFamily="2" charset="0"/>
                <a:ea typeface="Taub Sans" pitchFamily="2" charset="0"/>
              </a:defRPr>
            </a:lvl2pPr>
            <a:lvl3pPr>
              <a:defRPr b="0">
                <a:solidFill>
                  <a:schemeClr val="bg1"/>
                </a:solidFill>
              </a:defRPr>
            </a:lvl3pPr>
          </a:lstStyle>
          <a:p>
            <a:pPr lvl="0"/>
            <a:r>
              <a:rPr lang="en-US" dirty="0"/>
              <a:t>Headline</a:t>
            </a:r>
          </a:p>
          <a:p>
            <a:pPr lvl="1"/>
            <a:r>
              <a:rPr lang="en-US" dirty="0"/>
              <a:t>Second level</a:t>
            </a:r>
          </a:p>
        </p:txBody>
      </p:sp>
      <p:sp>
        <p:nvSpPr>
          <p:cNvPr id="30" name="Text Placeholder 28">
            <a:extLst>
              <a:ext uri="{FF2B5EF4-FFF2-40B4-BE49-F238E27FC236}">
                <a16:creationId xmlns:a16="http://schemas.microsoft.com/office/drawing/2014/main" id="{132B9659-8A58-4C6D-9846-3A62293C57A9}"/>
              </a:ext>
            </a:extLst>
          </p:cNvPr>
          <p:cNvSpPr>
            <a:spLocks noGrp="1"/>
          </p:cNvSpPr>
          <p:nvPr>
            <p:ph type="body" sz="quarter" idx="11" hasCustomPrompt="1"/>
          </p:nvPr>
        </p:nvSpPr>
        <p:spPr>
          <a:xfrm>
            <a:off x="512065" y="5688902"/>
            <a:ext cx="6705600" cy="369332"/>
          </a:xfrm>
        </p:spPr>
        <p:txBody>
          <a:bodyPr anchor="b"/>
          <a:lstStyle>
            <a:lvl1pPr>
              <a:defRPr sz="2399">
                <a:solidFill>
                  <a:schemeClr val="tx1"/>
                </a:solidFill>
                <a:latin typeface="Taub Sans" pitchFamily="2" charset="0"/>
                <a:ea typeface="Taub Sans" pitchFamily="2" charset="0"/>
              </a:defRPr>
            </a:lvl1pPr>
            <a:lvl2pPr marL="0" indent="0">
              <a:buNone/>
              <a:defRPr sz="2131">
                <a:solidFill>
                  <a:schemeClr val="bg1"/>
                </a:solidFill>
              </a:defRPr>
            </a:lvl2pPr>
            <a:lvl3pPr>
              <a:defRPr sz="2131" b="0">
                <a:solidFill>
                  <a:schemeClr val="bg1"/>
                </a:solidFill>
              </a:defRPr>
            </a:lvl3pPr>
          </a:lstStyle>
          <a:p>
            <a:pPr lvl="0"/>
            <a:r>
              <a:rPr lang="en-US" dirty="0"/>
              <a:t>Date | Location</a:t>
            </a:r>
          </a:p>
        </p:txBody>
      </p:sp>
      <p:sp>
        <p:nvSpPr>
          <p:cNvPr id="34" name="Slide Number Placeholder 33">
            <a:extLst>
              <a:ext uri="{FF2B5EF4-FFF2-40B4-BE49-F238E27FC236}">
                <a16:creationId xmlns:a16="http://schemas.microsoft.com/office/drawing/2014/main" id="{C4448907-50F2-42E0-8271-D204E1405599}"/>
              </a:ext>
            </a:extLst>
          </p:cNvPr>
          <p:cNvSpPr>
            <a:spLocks noGrp="1"/>
          </p:cNvSpPr>
          <p:nvPr>
            <p:ph type="sldNum" sz="quarter" idx="13"/>
          </p:nvPr>
        </p:nvSpPr>
        <p:spPr>
          <a:xfrm>
            <a:off x="10312045" y="6518831"/>
            <a:ext cx="158698" cy="164212"/>
          </a:xfrm>
        </p:spPr>
        <p:txBody>
          <a:bodyPr/>
          <a:lstStyle>
            <a:lvl1pPr>
              <a:defRPr>
                <a:solidFill>
                  <a:schemeClr val="tx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14" name="Rectangle 13">
            <a:extLst>
              <a:ext uri="{FF2B5EF4-FFF2-40B4-BE49-F238E27FC236}">
                <a16:creationId xmlns:a16="http://schemas.microsoft.com/office/drawing/2014/main" id="{355C139F-0E9B-4F68-B95A-8866E206B551}"/>
              </a:ext>
            </a:extLst>
          </p:cNvPr>
          <p:cNvSpPr/>
          <p:nvPr userDrawn="1"/>
        </p:nvSpPr>
        <p:spPr>
          <a:xfrm>
            <a:off x="9906005" y="1714501"/>
            <a:ext cx="1937996" cy="1720803"/>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51" dirty="0">
              <a:latin typeface="Taub Sans" pitchFamily="2" charset="0"/>
              <a:ea typeface="Taub Sans" pitchFamily="2" charset="0"/>
            </a:endParaRPr>
          </a:p>
        </p:txBody>
      </p:sp>
      <p:cxnSp>
        <p:nvCxnSpPr>
          <p:cNvPr id="27" name="Straight Connector 26">
            <a:extLst>
              <a:ext uri="{FF2B5EF4-FFF2-40B4-BE49-F238E27FC236}">
                <a16:creationId xmlns:a16="http://schemas.microsoft.com/office/drawing/2014/main" id="{A5463A60-4D83-4073-B463-A9876025A7DF}"/>
              </a:ext>
            </a:extLst>
          </p:cNvPr>
          <p:cNvCxnSpPr>
            <a:cxnSpLocks/>
          </p:cNvCxnSpPr>
          <p:nvPr userDrawn="1"/>
        </p:nvCxnSpPr>
        <p:spPr>
          <a:xfrm flipH="1">
            <a:off x="7974355" y="1714500"/>
            <a:ext cx="4223999"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B7AB049-7E6B-45C6-B2FC-46FA7318586C}"/>
              </a:ext>
            </a:extLst>
          </p:cNvPr>
          <p:cNvCxnSpPr>
            <a:cxnSpLocks/>
          </p:cNvCxnSpPr>
          <p:nvPr userDrawn="1"/>
        </p:nvCxnSpPr>
        <p:spPr>
          <a:xfrm flipV="1">
            <a:off x="11843996" y="-13752"/>
            <a:ext cx="0" cy="6880221"/>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DAD3B1-CCC5-43E5-91D8-A211DB6C9D64}"/>
              </a:ext>
            </a:extLst>
          </p:cNvPr>
          <p:cNvCxnSpPr>
            <a:cxnSpLocks/>
          </p:cNvCxnSpPr>
          <p:nvPr userDrawn="1"/>
        </p:nvCxnSpPr>
        <p:spPr>
          <a:xfrm flipV="1">
            <a:off x="7968004" y="-13752"/>
            <a:ext cx="0" cy="6880221"/>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39" name="Line">
            <a:extLst>
              <a:ext uri="{FF2B5EF4-FFF2-40B4-BE49-F238E27FC236}">
                <a16:creationId xmlns:a16="http://schemas.microsoft.com/office/drawing/2014/main" id="{27C52C81-55DD-4A59-92B7-704E0A01DCE1}"/>
              </a:ext>
            </a:extLst>
          </p:cNvPr>
          <p:cNvSpPr/>
          <p:nvPr userDrawn="1"/>
        </p:nvSpPr>
        <p:spPr>
          <a:xfrm flipH="1" flipV="1">
            <a:off x="9906000" y="-13751"/>
            <a:ext cx="0" cy="3437964"/>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pic>
        <p:nvPicPr>
          <p:cNvPr id="15" name="Picture 14">
            <a:extLst>
              <a:ext uri="{FF2B5EF4-FFF2-40B4-BE49-F238E27FC236}">
                <a16:creationId xmlns:a16="http://schemas.microsoft.com/office/drawing/2014/main" id="{BA978305-C620-42C6-B81D-56434FBDA4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3115" y="2097152"/>
            <a:ext cx="1340455" cy="955504"/>
          </a:xfrm>
          <a:prstGeom prst="rect">
            <a:avLst/>
          </a:prstGeom>
        </p:spPr>
      </p:pic>
      <p:cxnSp>
        <p:nvCxnSpPr>
          <p:cNvPr id="23" name="Straight Connector 22">
            <a:extLst>
              <a:ext uri="{FF2B5EF4-FFF2-40B4-BE49-F238E27FC236}">
                <a16:creationId xmlns:a16="http://schemas.microsoft.com/office/drawing/2014/main" id="{191C2931-69DB-4ECC-B6D8-4D6714D513FE}"/>
              </a:ext>
            </a:extLst>
          </p:cNvPr>
          <p:cNvCxnSpPr>
            <a:cxnSpLocks/>
          </p:cNvCxnSpPr>
          <p:nvPr userDrawn="1"/>
        </p:nvCxnSpPr>
        <p:spPr>
          <a:xfrm flipH="1">
            <a:off x="7974355" y="3429000"/>
            <a:ext cx="4223999"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grpSp>
        <p:nvGrpSpPr>
          <p:cNvPr id="4" name="Grupo 3">
            <a:extLst>
              <a:ext uri="{FF2B5EF4-FFF2-40B4-BE49-F238E27FC236}">
                <a16:creationId xmlns:a16="http://schemas.microsoft.com/office/drawing/2014/main" id="{BBA406B6-1089-6843-82BB-605C9A4A2D98}"/>
              </a:ext>
            </a:extLst>
          </p:cNvPr>
          <p:cNvGrpSpPr/>
          <p:nvPr userDrawn="1"/>
        </p:nvGrpSpPr>
        <p:grpSpPr>
          <a:xfrm>
            <a:off x="8171174" y="3630470"/>
            <a:ext cx="3462580" cy="2725649"/>
            <a:chOff x="8304555" y="3623746"/>
            <a:chExt cx="3458973" cy="2720602"/>
          </a:xfrm>
          <a:solidFill>
            <a:schemeClr val="tx2"/>
          </a:solidFill>
        </p:grpSpPr>
        <p:sp>
          <p:nvSpPr>
            <p:cNvPr id="92" name="Freeform 1">
              <a:extLst>
                <a:ext uri="{FF2B5EF4-FFF2-40B4-BE49-F238E27FC236}">
                  <a16:creationId xmlns:a16="http://schemas.microsoft.com/office/drawing/2014/main" id="{F4168A92-DC4D-154E-BF88-E8ADC9FCB90C}"/>
                </a:ext>
              </a:extLst>
            </p:cNvPr>
            <p:cNvSpPr>
              <a:spLocks noChangeArrowheads="1"/>
            </p:cNvSpPr>
            <p:nvPr/>
          </p:nvSpPr>
          <p:spPr bwMode="auto">
            <a:xfrm>
              <a:off x="8304555" y="3746507"/>
              <a:ext cx="122761" cy="122761"/>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3" name="Freeform 2">
              <a:extLst>
                <a:ext uri="{FF2B5EF4-FFF2-40B4-BE49-F238E27FC236}">
                  <a16:creationId xmlns:a16="http://schemas.microsoft.com/office/drawing/2014/main" id="{6A00D7A0-03DC-6040-B520-D97ED4129615}"/>
                </a:ext>
              </a:extLst>
            </p:cNvPr>
            <p:cNvSpPr>
              <a:spLocks noChangeArrowheads="1"/>
            </p:cNvSpPr>
            <p:nvPr/>
          </p:nvSpPr>
          <p:spPr bwMode="auto">
            <a:xfrm>
              <a:off x="8304555" y="4549870"/>
              <a:ext cx="122761" cy="120956"/>
            </a:xfrm>
            <a:custGeom>
              <a:avLst/>
              <a:gdLst>
                <a:gd name="T0" fmla="*/ 297 w 298"/>
                <a:gd name="T1" fmla="*/ 296 h 297"/>
                <a:gd name="T2" fmla="*/ 0 w 298"/>
                <a:gd name="T3" fmla="*/ 296 h 297"/>
                <a:gd name="T4" fmla="*/ 0 w 298"/>
                <a:gd name="T5" fmla="*/ 0 h 297"/>
                <a:gd name="T6" fmla="*/ 297 w 298"/>
                <a:gd name="T7" fmla="*/ 0 h 297"/>
                <a:gd name="T8" fmla="*/ 297 w 298"/>
                <a:gd name="T9" fmla="*/ 296 h 297"/>
              </a:gdLst>
              <a:ahLst/>
              <a:cxnLst>
                <a:cxn ang="0">
                  <a:pos x="T0" y="T1"/>
                </a:cxn>
                <a:cxn ang="0">
                  <a:pos x="T2" y="T3"/>
                </a:cxn>
                <a:cxn ang="0">
                  <a:pos x="T4" y="T5"/>
                </a:cxn>
                <a:cxn ang="0">
                  <a:pos x="T6" y="T7"/>
                </a:cxn>
                <a:cxn ang="0">
                  <a:pos x="T8" y="T9"/>
                </a:cxn>
              </a:cxnLst>
              <a:rect l="0" t="0" r="r" b="b"/>
              <a:pathLst>
                <a:path w="298" h="297">
                  <a:moveTo>
                    <a:pt x="297" y="296"/>
                  </a:moveTo>
                  <a:lnTo>
                    <a:pt x="0" y="296"/>
                  </a:lnTo>
                  <a:lnTo>
                    <a:pt x="0" y="0"/>
                  </a:lnTo>
                  <a:lnTo>
                    <a:pt x="297" y="0"/>
                  </a:lnTo>
                  <a:lnTo>
                    <a:pt x="297" y="296"/>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4" name="Freeform 3">
              <a:extLst>
                <a:ext uri="{FF2B5EF4-FFF2-40B4-BE49-F238E27FC236}">
                  <a16:creationId xmlns:a16="http://schemas.microsoft.com/office/drawing/2014/main" id="{0CB19A28-E252-5144-8AC7-3DE49E315DA5}"/>
                </a:ext>
              </a:extLst>
            </p:cNvPr>
            <p:cNvSpPr>
              <a:spLocks noChangeArrowheads="1"/>
            </p:cNvSpPr>
            <p:nvPr/>
          </p:nvSpPr>
          <p:spPr bwMode="auto">
            <a:xfrm>
              <a:off x="8304555" y="5353234"/>
              <a:ext cx="122761" cy="122761"/>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5" name="Freeform 4">
              <a:extLst>
                <a:ext uri="{FF2B5EF4-FFF2-40B4-BE49-F238E27FC236}">
                  <a16:creationId xmlns:a16="http://schemas.microsoft.com/office/drawing/2014/main" id="{F119FB39-CDAC-1B4E-8C4A-B55E6C41657F}"/>
                </a:ext>
              </a:extLst>
            </p:cNvPr>
            <p:cNvSpPr>
              <a:spLocks noChangeArrowheads="1"/>
            </p:cNvSpPr>
            <p:nvPr/>
          </p:nvSpPr>
          <p:spPr bwMode="auto">
            <a:xfrm>
              <a:off x="8304555" y="6156596"/>
              <a:ext cx="122761" cy="122761"/>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8" name="Freeform 7">
              <a:extLst>
                <a:ext uri="{FF2B5EF4-FFF2-40B4-BE49-F238E27FC236}">
                  <a16:creationId xmlns:a16="http://schemas.microsoft.com/office/drawing/2014/main" id="{E51CED3F-612C-DC43-8F49-562DD9ADBCCB}"/>
                </a:ext>
              </a:extLst>
            </p:cNvPr>
            <p:cNvSpPr>
              <a:spLocks noChangeArrowheads="1"/>
            </p:cNvSpPr>
            <p:nvPr/>
          </p:nvSpPr>
          <p:spPr bwMode="auto">
            <a:xfrm>
              <a:off x="9107917" y="5353234"/>
              <a:ext cx="120956" cy="122761"/>
            </a:xfrm>
            <a:custGeom>
              <a:avLst/>
              <a:gdLst>
                <a:gd name="T0" fmla="*/ 296 w 297"/>
                <a:gd name="T1" fmla="*/ 297 h 298"/>
                <a:gd name="T2" fmla="*/ 0 w 297"/>
                <a:gd name="T3" fmla="*/ 297 h 298"/>
                <a:gd name="T4" fmla="*/ 0 w 297"/>
                <a:gd name="T5" fmla="*/ 0 h 298"/>
                <a:gd name="T6" fmla="*/ 296 w 297"/>
                <a:gd name="T7" fmla="*/ 0 h 298"/>
                <a:gd name="T8" fmla="*/ 296 w 297"/>
                <a:gd name="T9" fmla="*/ 297 h 298"/>
              </a:gdLst>
              <a:ahLst/>
              <a:cxnLst>
                <a:cxn ang="0">
                  <a:pos x="T0" y="T1"/>
                </a:cxn>
                <a:cxn ang="0">
                  <a:pos x="T2" y="T3"/>
                </a:cxn>
                <a:cxn ang="0">
                  <a:pos x="T4" y="T5"/>
                </a:cxn>
                <a:cxn ang="0">
                  <a:pos x="T6" y="T7"/>
                </a:cxn>
                <a:cxn ang="0">
                  <a:pos x="T8" y="T9"/>
                </a:cxn>
              </a:cxnLst>
              <a:rect l="0" t="0" r="r" b="b"/>
              <a:pathLst>
                <a:path w="297" h="298">
                  <a:moveTo>
                    <a:pt x="296" y="297"/>
                  </a:moveTo>
                  <a:lnTo>
                    <a:pt x="0" y="297"/>
                  </a:lnTo>
                  <a:lnTo>
                    <a:pt x="0" y="0"/>
                  </a:lnTo>
                  <a:lnTo>
                    <a:pt x="296" y="0"/>
                  </a:lnTo>
                  <a:lnTo>
                    <a:pt x="296"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99" name="Freeform 8">
              <a:extLst>
                <a:ext uri="{FF2B5EF4-FFF2-40B4-BE49-F238E27FC236}">
                  <a16:creationId xmlns:a16="http://schemas.microsoft.com/office/drawing/2014/main" id="{6B695598-B4EC-3747-9A5D-5A6550362B1E}"/>
                </a:ext>
              </a:extLst>
            </p:cNvPr>
            <p:cNvSpPr>
              <a:spLocks noChangeArrowheads="1"/>
            </p:cNvSpPr>
            <p:nvPr/>
          </p:nvSpPr>
          <p:spPr bwMode="auto">
            <a:xfrm>
              <a:off x="9107917" y="6156596"/>
              <a:ext cx="120956" cy="122761"/>
            </a:xfrm>
            <a:custGeom>
              <a:avLst/>
              <a:gdLst>
                <a:gd name="T0" fmla="*/ 296 w 297"/>
                <a:gd name="T1" fmla="*/ 297 h 298"/>
                <a:gd name="T2" fmla="*/ 0 w 297"/>
                <a:gd name="T3" fmla="*/ 297 h 298"/>
                <a:gd name="T4" fmla="*/ 0 w 297"/>
                <a:gd name="T5" fmla="*/ 0 h 298"/>
                <a:gd name="T6" fmla="*/ 296 w 297"/>
                <a:gd name="T7" fmla="*/ 0 h 298"/>
                <a:gd name="T8" fmla="*/ 296 w 297"/>
                <a:gd name="T9" fmla="*/ 297 h 298"/>
              </a:gdLst>
              <a:ahLst/>
              <a:cxnLst>
                <a:cxn ang="0">
                  <a:pos x="T0" y="T1"/>
                </a:cxn>
                <a:cxn ang="0">
                  <a:pos x="T2" y="T3"/>
                </a:cxn>
                <a:cxn ang="0">
                  <a:pos x="T4" y="T5"/>
                </a:cxn>
                <a:cxn ang="0">
                  <a:pos x="T6" y="T7"/>
                </a:cxn>
                <a:cxn ang="0">
                  <a:pos x="T8" y="T9"/>
                </a:cxn>
              </a:cxnLst>
              <a:rect l="0" t="0" r="r" b="b"/>
              <a:pathLst>
                <a:path w="297" h="298">
                  <a:moveTo>
                    <a:pt x="296" y="297"/>
                  </a:moveTo>
                  <a:lnTo>
                    <a:pt x="0" y="297"/>
                  </a:lnTo>
                  <a:lnTo>
                    <a:pt x="0" y="0"/>
                  </a:lnTo>
                  <a:lnTo>
                    <a:pt x="296" y="0"/>
                  </a:lnTo>
                  <a:lnTo>
                    <a:pt x="296"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1" name="Freeform 10">
              <a:extLst>
                <a:ext uri="{FF2B5EF4-FFF2-40B4-BE49-F238E27FC236}">
                  <a16:creationId xmlns:a16="http://schemas.microsoft.com/office/drawing/2014/main" id="{68BF8088-1EA1-B645-8337-55F818367C5F}"/>
                </a:ext>
              </a:extLst>
            </p:cNvPr>
            <p:cNvSpPr>
              <a:spLocks noChangeArrowheads="1"/>
            </p:cNvSpPr>
            <p:nvPr/>
          </p:nvSpPr>
          <p:spPr bwMode="auto">
            <a:xfrm>
              <a:off x="9911282" y="6156596"/>
              <a:ext cx="122761" cy="122761"/>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6" name="Freeform 15">
              <a:extLst>
                <a:ext uri="{FF2B5EF4-FFF2-40B4-BE49-F238E27FC236}">
                  <a16:creationId xmlns:a16="http://schemas.microsoft.com/office/drawing/2014/main" id="{E7B67107-E4F0-BF4C-A0A9-77E3E66927BD}"/>
                </a:ext>
              </a:extLst>
            </p:cNvPr>
            <p:cNvSpPr>
              <a:spLocks noChangeArrowheads="1"/>
            </p:cNvSpPr>
            <p:nvPr/>
          </p:nvSpPr>
          <p:spPr bwMode="auto">
            <a:xfrm>
              <a:off x="9051953" y="3688737"/>
              <a:ext cx="243717" cy="243717"/>
            </a:xfrm>
            <a:custGeom>
              <a:avLst/>
              <a:gdLst>
                <a:gd name="T0" fmla="*/ 593 w 594"/>
                <a:gd name="T1" fmla="*/ 594 h 595"/>
                <a:gd name="T2" fmla="*/ 0 w 594"/>
                <a:gd name="T3" fmla="*/ 594 h 595"/>
                <a:gd name="T4" fmla="*/ 0 w 594"/>
                <a:gd name="T5" fmla="*/ 0 h 595"/>
                <a:gd name="T6" fmla="*/ 593 w 594"/>
                <a:gd name="T7" fmla="*/ 0 h 595"/>
                <a:gd name="T8" fmla="*/ 593 w 594"/>
                <a:gd name="T9" fmla="*/ 594 h 595"/>
              </a:gdLst>
              <a:ahLst/>
              <a:cxnLst>
                <a:cxn ang="0">
                  <a:pos x="T0" y="T1"/>
                </a:cxn>
                <a:cxn ang="0">
                  <a:pos x="T2" y="T3"/>
                </a:cxn>
                <a:cxn ang="0">
                  <a:pos x="T4" y="T5"/>
                </a:cxn>
                <a:cxn ang="0">
                  <a:pos x="T6" y="T7"/>
                </a:cxn>
                <a:cxn ang="0">
                  <a:pos x="T8" y="T9"/>
                </a:cxn>
              </a:cxnLst>
              <a:rect l="0" t="0" r="r" b="b"/>
              <a:pathLst>
                <a:path w="594" h="595">
                  <a:moveTo>
                    <a:pt x="593" y="594"/>
                  </a:moveTo>
                  <a:lnTo>
                    <a:pt x="0" y="594"/>
                  </a:lnTo>
                  <a:lnTo>
                    <a:pt x="0" y="0"/>
                  </a:lnTo>
                  <a:lnTo>
                    <a:pt x="593" y="0"/>
                  </a:lnTo>
                  <a:lnTo>
                    <a:pt x="593" y="59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7" name="Freeform 16">
              <a:extLst>
                <a:ext uri="{FF2B5EF4-FFF2-40B4-BE49-F238E27FC236}">
                  <a16:creationId xmlns:a16="http://schemas.microsoft.com/office/drawing/2014/main" id="{4F0354F9-045C-F24F-9355-1D58C1BB17F2}"/>
                </a:ext>
              </a:extLst>
            </p:cNvPr>
            <p:cNvSpPr>
              <a:spLocks noChangeArrowheads="1"/>
            </p:cNvSpPr>
            <p:nvPr/>
          </p:nvSpPr>
          <p:spPr bwMode="auto">
            <a:xfrm>
              <a:off x="9051953" y="4493905"/>
              <a:ext cx="243717" cy="243717"/>
            </a:xfrm>
            <a:custGeom>
              <a:avLst/>
              <a:gdLst>
                <a:gd name="T0" fmla="*/ 593 w 594"/>
                <a:gd name="T1" fmla="*/ 593 h 594"/>
                <a:gd name="T2" fmla="*/ 0 w 594"/>
                <a:gd name="T3" fmla="*/ 593 h 594"/>
                <a:gd name="T4" fmla="*/ 0 w 594"/>
                <a:gd name="T5" fmla="*/ 0 h 594"/>
                <a:gd name="T6" fmla="*/ 593 w 594"/>
                <a:gd name="T7" fmla="*/ 0 h 594"/>
                <a:gd name="T8" fmla="*/ 593 w 594"/>
                <a:gd name="T9" fmla="*/ 593 h 594"/>
              </a:gdLst>
              <a:ahLst/>
              <a:cxnLst>
                <a:cxn ang="0">
                  <a:pos x="T0" y="T1"/>
                </a:cxn>
                <a:cxn ang="0">
                  <a:pos x="T2" y="T3"/>
                </a:cxn>
                <a:cxn ang="0">
                  <a:pos x="T4" y="T5"/>
                </a:cxn>
                <a:cxn ang="0">
                  <a:pos x="T6" y="T7"/>
                </a:cxn>
                <a:cxn ang="0">
                  <a:pos x="T8" y="T9"/>
                </a:cxn>
              </a:cxnLst>
              <a:rect l="0" t="0" r="r" b="b"/>
              <a:pathLst>
                <a:path w="594" h="594">
                  <a:moveTo>
                    <a:pt x="593" y="593"/>
                  </a:moveTo>
                  <a:lnTo>
                    <a:pt x="0" y="593"/>
                  </a:lnTo>
                  <a:lnTo>
                    <a:pt x="0" y="0"/>
                  </a:lnTo>
                  <a:lnTo>
                    <a:pt x="593" y="0"/>
                  </a:lnTo>
                  <a:lnTo>
                    <a:pt x="593"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08" name="Freeform 17">
              <a:extLst>
                <a:ext uri="{FF2B5EF4-FFF2-40B4-BE49-F238E27FC236}">
                  <a16:creationId xmlns:a16="http://schemas.microsoft.com/office/drawing/2014/main" id="{6261AF19-2A6E-1B45-A567-700B7FAE01D5}"/>
                </a:ext>
              </a:extLst>
            </p:cNvPr>
            <p:cNvSpPr>
              <a:spLocks noChangeArrowheads="1"/>
            </p:cNvSpPr>
            <p:nvPr/>
          </p:nvSpPr>
          <p:spPr bwMode="auto">
            <a:xfrm>
              <a:off x="9855315" y="4493905"/>
              <a:ext cx="243717" cy="243717"/>
            </a:xfrm>
            <a:custGeom>
              <a:avLst/>
              <a:gdLst>
                <a:gd name="T0" fmla="*/ 593 w 594"/>
                <a:gd name="T1" fmla="*/ 593 h 594"/>
                <a:gd name="T2" fmla="*/ 0 w 594"/>
                <a:gd name="T3" fmla="*/ 593 h 594"/>
                <a:gd name="T4" fmla="*/ 0 w 594"/>
                <a:gd name="T5" fmla="*/ 0 h 594"/>
                <a:gd name="T6" fmla="*/ 593 w 594"/>
                <a:gd name="T7" fmla="*/ 0 h 594"/>
                <a:gd name="T8" fmla="*/ 593 w 594"/>
                <a:gd name="T9" fmla="*/ 593 h 594"/>
              </a:gdLst>
              <a:ahLst/>
              <a:cxnLst>
                <a:cxn ang="0">
                  <a:pos x="T0" y="T1"/>
                </a:cxn>
                <a:cxn ang="0">
                  <a:pos x="T2" y="T3"/>
                </a:cxn>
                <a:cxn ang="0">
                  <a:pos x="T4" y="T5"/>
                </a:cxn>
                <a:cxn ang="0">
                  <a:pos x="T6" y="T7"/>
                </a:cxn>
                <a:cxn ang="0">
                  <a:pos x="T8" y="T9"/>
                </a:cxn>
              </a:cxnLst>
              <a:rect l="0" t="0" r="r" b="b"/>
              <a:pathLst>
                <a:path w="594" h="594">
                  <a:moveTo>
                    <a:pt x="593" y="593"/>
                  </a:moveTo>
                  <a:lnTo>
                    <a:pt x="0" y="593"/>
                  </a:lnTo>
                  <a:lnTo>
                    <a:pt x="0" y="0"/>
                  </a:lnTo>
                  <a:lnTo>
                    <a:pt x="593" y="0"/>
                  </a:lnTo>
                  <a:lnTo>
                    <a:pt x="593"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2" name="Freeform 21">
              <a:extLst>
                <a:ext uri="{FF2B5EF4-FFF2-40B4-BE49-F238E27FC236}">
                  <a16:creationId xmlns:a16="http://schemas.microsoft.com/office/drawing/2014/main" id="{4F179118-1797-5147-B5C4-251CF7BFC88A}"/>
                </a:ext>
              </a:extLst>
            </p:cNvPr>
            <p:cNvSpPr>
              <a:spLocks noChangeArrowheads="1"/>
            </p:cNvSpPr>
            <p:nvPr/>
          </p:nvSpPr>
          <p:spPr bwMode="auto">
            <a:xfrm>
              <a:off x="10658679" y="6100631"/>
              <a:ext cx="243717" cy="243717"/>
            </a:xfrm>
            <a:custGeom>
              <a:avLst/>
              <a:gdLst>
                <a:gd name="T0" fmla="*/ 594 w 595"/>
                <a:gd name="T1" fmla="*/ 593 h 594"/>
                <a:gd name="T2" fmla="*/ 0 w 595"/>
                <a:gd name="T3" fmla="*/ 593 h 594"/>
                <a:gd name="T4" fmla="*/ 0 w 595"/>
                <a:gd name="T5" fmla="*/ 0 h 594"/>
                <a:gd name="T6" fmla="*/ 594 w 595"/>
                <a:gd name="T7" fmla="*/ 0 h 594"/>
                <a:gd name="T8" fmla="*/ 594 w 595"/>
                <a:gd name="T9" fmla="*/ 593 h 594"/>
              </a:gdLst>
              <a:ahLst/>
              <a:cxnLst>
                <a:cxn ang="0">
                  <a:pos x="T0" y="T1"/>
                </a:cxn>
                <a:cxn ang="0">
                  <a:pos x="T2" y="T3"/>
                </a:cxn>
                <a:cxn ang="0">
                  <a:pos x="T4" y="T5"/>
                </a:cxn>
                <a:cxn ang="0">
                  <a:pos x="T6" y="T7"/>
                </a:cxn>
                <a:cxn ang="0">
                  <a:pos x="T8" y="T9"/>
                </a:cxn>
              </a:cxnLst>
              <a:rect l="0" t="0" r="r" b="b"/>
              <a:pathLst>
                <a:path w="595" h="594">
                  <a:moveTo>
                    <a:pt x="594" y="593"/>
                  </a:moveTo>
                  <a:lnTo>
                    <a:pt x="0" y="593"/>
                  </a:lnTo>
                  <a:lnTo>
                    <a:pt x="0" y="0"/>
                  </a:lnTo>
                  <a:lnTo>
                    <a:pt x="594" y="0"/>
                  </a:lnTo>
                  <a:lnTo>
                    <a:pt x="594"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3" name="Freeform 22">
              <a:extLst>
                <a:ext uri="{FF2B5EF4-FFF2-40B4-BE49-F238E27FC236}">
                  <a16:creationId xmlns:a16="http://schemas.microsoft.com/office/drawing/2014/main" id="{1E4258C0-2D95-E041-B56D-60897E79DB73}"/>
                </a:ext>
              </a:extLst>
            </p:cNvPr>
            <p:cNvSpPr>
              <a:spLocks noChangeArrowheads="1"/>
            </p:cNvSpPr>
            <p:nvPr/>
          </p:nvSpPr>
          <p:spPr bwMode="auto">
            <a:xfrm>
              <a:off x="9855315" y="5297267"/>
              <a:ext cx="243717" cy="243717"/>
            </a:xfrm>
            <a:custGeom>
              <a:avLst/>
              <a:gdLst>
                <a:gd name="T0" fmla="*/ 593 w 594"/>
                <a:gd name="T1" fmla="*/ 594 h 595"/>
                <a:gd name="T2" fmla="*/ 0 w 594"/>
                <a:gd name="T3" fmla="*/ 594 h 595"/>
                <a:gd name="T4" fmla="*/ 0 w 594"/>
                <a:gd name="T5" fmla="*/ 0 h 595"/>
                <a:gd name="T6" fmla="*/ 593 w 594"/>
                <a:gd name="T7" fmla="*/ 0 h 595"/>
                <a:gd name="T8" fmla="*/ 593 w 594"/>
                <a:gd name="T9" fmla="*/ 594 h 595"/>
              </a:gdLst>
              <a:ahLst/>
              <a:cxnLst>
                <a:cxn ang="0">
                  <a:pos x="T0" y="T1"/>
                </a:cxn>
                <a:cxn ang="0">
                  <a:pos x="T2" y="T3"/>
                </a:cxn>
                <a:cxn ang="0">
                  <a:pos x="T4" y="T5"/>
                </a:cxn>
                <a:cxn ang="0">
                  <a:pos x="T6" y="T7"/>
                </a:cxn>
                <a:cxn ang="0">
                  <a:pos x="T8" y="T9"/>
                </a:cxn>
              </a:cxnLst>
              <a:rect l="0" t="0" r="r" b="b"/>
              <a:pathLst>
                <a:path w="594" h="595">
                  <a:moveTo>
                    <a:pt x="593" y="594"/>
                  </a:moveTo>
                  <a:lnTo>
                    <a:pt x="0" y="594"/>
                  </a:lnTo>
                  <a:lnTo>
                    <a:pt x="0" y="0"/>
                  </a:lnTo>
                  <a:lnTo>
                    <a:pt x="593" y="0"/>
                  </a:lnTo>
                  <a:lnTo>
                    <a:pt x="593" y="59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6" name="Freeform 25">
              <a:extLst>
                <a:ext uri="{FF2B5EF4-FFF2-40B4-BE49-F238E27FC236}">
                  <a16:creationId xmlns:a16="http://schemas.microsoft.com/office/drawing/2014/main" id="{12103357-9778-F94A-BCEB-858B92958547}"/>
                </a:ext>
              </a:extLst>
            </p:cNvPr>
            <p:cNvSpPr>
              <a:spLocks noChangeArrowheads="1"/>
            </p:cNvSpPr>
            <p:nvPr/>
          </p:nvSpPr>
          <p:spPr bwMode="auto">
            <a:xfrm>
              <a:off x="9799352" y="3623746"/>
              <a:ext cx="355646" cy="364673"/>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7" name="Freeform 26">
              <a:extLst>
                <a:ext uri="{FF2B5EF4-FFF2-40B4-BE49-F238E27FC236}">
                  <a16:creationId xmlns:a16="http://schemas.microsoft.com/office/drawing/2014/main" id="{CD653F33-7762-924B-9A7F-4647765AED2E}"/>
                </a:ext>
              </a:extLst>
            </p:cNvPr>
            <p:cNvSpPr>
              <a:spLocks noChangeArrowheads="1"/>
            </p:cNvSpPr>
            <p:nvPr/>
          </p:nvSpPr>
          <p:spPr bwMode="auto">
            <a:xfrm>
              <a:off x="10602715" y="3623746"/>
              <a:ext cx="355646" cy="364673"/>
            </a:xfrm>
            <a:custGeom>
              <a:avLst/>
              <a:gdLst>
                <a:gd name="T0" fmla="*/ 867 w 868"/>
                <a:gd name="T1" fmla="*/ 890 h 891"/>
                <a:gd name="T2" fmla="*/ 0 w 868"/>
                <a:gd name="T3" fmla="*/ 890 h 891"/>
                <a:gd name="T4" fmla="*/ 0 w 868"/>
                <a:gd name="T5" fmla="*/ 0 h 891"/>
                <a:gd name="T6" fmla="*/ 867 w 868"/>
                <a:gd name="T7" fmla="*/ 0 h 891"/>
                <a:gd name="T8" fmla="*/ 867 w 868"/>
                <a:gd name="T9" fmla="*/ 890 h 891"/>
              </a:gdLst>
              <a:ahLst/>
              <a:cxnLst>
                <a:cxn ang="0">
                  <a:pos x="T0" y="T1"/>
                </a:cxn>
                <a:cxn ang="0">
                  <a:pos x="T2" y="T3"/>
                </a:cxn>
                <a:cxn ang="0">
                  <a:pos x="T4" y="T5"/>
                </a:cxn>
                <a:cxn ang="0">
                  <a:pos x="T6" y="T7"/>
                </a:cxn>
                <a:cxn ang="0">
                  <a:pos x="T8" y="T9"/>
                </a:cxn>
              </a:cxnLst>
              <a:rect l="0" t="0" r="r" b="b"/>
              <a:pathLst>
                <a:path w="868" h="891">
                  <a:moveTo>
                    <a:pt x="867" y="890"/>
                  </a:moveTo>
                  <a:lnTo>
                    <a:pt x="0" y="890"/>
                  </a:lnTo>
                  <a:lnTo>
                    <a:pt x="0" y="0"/>
                  </a:lnTo>
                  <a:lnTo>
                    <a:pt x="867" y="0"/>
                  </a:lnTo>
                  <a:lnTo>
                    <a:pt x="867"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8" name="Freeform 27">
              <a:extLst>
                <a:ext uri="{FF2B5EF4-FFF2-40B4-BE49-F238E27FC236}">
                  <a16:creationId xmlns:a16="http://schemas.microsoft.com/office/drawing/2014/main" id="{5ABF7A0F-3637-BD42-9809-D03D830B8763}"/>
                </a:ext>
              </a:extLst>
            </p:cNvPr>
            <p:cNvSpPr>
              <a:spLocks noChangeArrowheads="1"/>
            </p:cNvSpPr>
            <p:nvPr/>
          </p:nvSpPr>
          <p:spPr bwMode="auto">
            <a:xfrm>
              <a:off x="10602715" y="4371144"/>
              <a:ext cx="355646" cy="364673"/>
            </a:xfrm>
            <a:custGeom>
              <a:avLst/>
              <a:gdLst>
                <a:gd name="T0" fmla="*/ 867 w 868"/>
                <a:gd name="T1" fmla="*/ 890 h 891"/>
                <a:gd name="T2" fmla="*/ 0 w 868"/>
                <a:gd name="T3" fmla="*/ 890 h 891"/>
                <a:gd name="T4" fmla="*/ 0 w 868"/>
                <a:gd name="T5" fmla="*/ 0 h 891"/>
                <a:gd name="T6" fmla="*/ 867 w 868"/>
                <a:gd name="T7" fmla="*/ 0 h 891"/>
                <a:gd name="T8" fmla="*/ 867 w 868"/>
                <a:gd name="T9" fmla="*/ 890 h 891"/>
              </a:gdLst>
              <a:ahLst/>
              <a:cxnLst>
                <a:cxn ang="0">
                  <a:pos x="T0" y="T1"/>
                </a:cxn>
                <a:cxn ang="0">
                  <a:pos x="T2" y="T3"/>
                </a:cxn>
                <a:cxn ang="0">
                  <a:pos x="T4" y="T5"/>
                </a:cxn>
                <a:cxn ang="0">
                  <a:pos x="T6" y="T7"/>
                </a:cxn>
                <a:cxn ang="0">
                  <a:pos x="T8" y="T9"/>
                </a:cxn>
              </a:cxnLst>
              <a:rect l="0" t="0" r="r" b="b"/>
              <a:pathLst>
                <a:path w="868" h="891">
                  <a:moveTo>
                    <a:pt x="867" y="890"/>
                  </a:moveTo>
                  <a:lnTo>
                    <a:pt x="0" y="890"/>
                  </a:lnTo>
                  <a:lnTo>
                    <a:pt x="0" y="0"/>
                  </a:lnTo>
                  <a:lnTo>
                    <a:pt x="867" y="0"/>
                  </a:lnTo>
                  <a:lnTo>
                    <a:pt x="867"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9" name="Freeform 28">
              <a:extLst>
                <a:ext uri="{FF2B5EF4-FFF2-40B4-BE49-F238E27FC236}">
                  <a16:creationId xmlns:a16="http://schemas.microsoft.com/office/drawing/2014/main" id="{C1A04D88-EDC3-444A-9D33-F6B4CD8162F1}"/>
                </a:ext>
              </a:extLst>
            </p:cNvPr>
            <p:cNvSpPr>
              <a:spLocks noChangeArrowheads="1"/>
            </p:cNvSpPr>
            <p:nvPr/>
          </p:nvSpPr>
          <p:spPr bwMode="auto">
            <a:xfrm>
              <a:off x="10602715" y="5241304"/>
              <a:ext cx="355646" cy="355646"/>
            </a:xfrm>
            <a:custGeom>
              <a:avLst/>
              <a:gdLst>
                <a:gd name="T0" fmla="*/ 867 w 868"/>
                <a:gd name="T1" fmla="*/ 867 h 868"/>
                <a:gd name="T2" fmla="*/ 0 w 868"/>
                <a:gd name="T3" fmla="*/ 867 h 868"/>
                <a:gd name="T4" fmla="*/ 0 w 868"/>
                <a:gd name="T5" fmla="*/ 0 h 868"/>
                <a:gd name="T6" fmla="*/ 867 w 868"/>
                <a:gd name="T7" fmla="*/ 0 h 868"/>
                <a:gd name="T8" fmla="*/ 867 w 868"/>
                <a:gd name="T9" fmla="*/ 867 h 868"/>
              </a:gdLst>
              <a:ahLst/>
              <a:cxnLst>
                <a:cxn ang="0">
                  <a:pos x="T0" y="T1"/>
                </a:cxn>
                <a:cxn ang="0">
                  <a:pos x="T2" y="T3"/>
                </a:cxn>
                <a:cxn ang="0">
                  <a:pos x="T4" y="T5"/>
                </a:cxn>
                <a:cxn ang="0">
                  <a:pos x="T6" y="T7"/>
                </a:cxn>
                <a:cxn ang="0">
                  <a:pos x="T8" y="T9"/>
                </a:cxn>
              </a:cxnLst>
              <a:rect l="0" t="0" r="r" b="b"/>
              <a:pathLst>
                <a:path w="868" h="868">
                  <a:moveTo>
                    <a:pt x="867" y="867"/>
                  </a:moveTo>
                  <a:lnTo>
                    <a:pt x="0" y="867"/>
                  </a:lnTo>
                  <a:lnTo>
                    <a:pt x="0" y="0"/>
                  </a:lnTo>
                  <a:lnTo>
                    <a:pt x="867" y="0"/>
                  </a:lnTo>
                  <a:lnTo>
                    <a:pt x="867" y="86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4" name="Freeform 53">
              <a:extLst>
                <a:ext uri="{FF2B5EF4-FFF2-40B4-BE49-F238E27FC236}">
                  <a16:creationId xmlns:a16="http://schemas.microsoft.com/office/drawing/2014/main" id="{36668688-456F-2744-AFDC-416A7A3F2B7F}"/>
                </a:ext>
              </a:extLst>
            </p:cNvPr>
            <p:cNvSpPr>
              <a:spLocks noChangeArrowheads="1"/>
            </p:cNvSpPr>
            <p:nvPr/>
          </p:nvSpPr>
          <p:spPr bwMode="auto">
            <a:xfrm>
              <a:off x="11463847" y="6100631"/>
              <a:ext cx="243717" cy="243717"/>
            </a:xfrm>
            <a:custGeom>
              <a:avLst/>
              <a:gdLst>
                <a:gd name="T0" fmla="*/ 593 w 594"/>
                <a:gd name="T1" fmla="*/ 593 h 594"/>
                <a:gd name="T2" fmla="*/ 0 w 594"/>
                <a:gd name="T3" fmla="*/ 593 h 594"/>
                <a:gd name="T4" fmla="*/ 0 w 594"/>
                <a:gd name="T5" fmla="*/ 0 h 594"/>
                <a:gd name="T6" fmla="*/ 593 w 594"/>
                <a:gd name="T7" fmla="*/ 0 h 594"/>
                <a:gd name="T8" fmla="*/ 593 w 594"/>
                <a:gd name="T9" fmla="*/ 593 h 594"/>
              </a:gdLst>
              <a:ahLst/>
              <a:cxnLst>
                <a:cxn ang="0">
                  <a:pos x="T0" y="T1"/>
                </a:cxn>
                <a:cxn ang="0">
                  <a:pos x="T2" y="T3"/>
                </a:cxn>
                <a:cxn ang="0">
                  <a:pos x="T4" y="T5"/>
                </a:cxn>
                <a:cxn ang="0">
                  <a:pos x="T6" y="T7"/>
                </a:cxn>
                <a:cxn ang="0">
                  <a:pos x="T8" y="T9"/>
                </a:cxn>
              </a:cxnLst>
              <a:rect l="0" t="0" r="r" b="b"/>
              <a:pathLst>
                <a:path w="594" h="594">
                  <a:moveTo>
                    <a:pt x="593" y="593"/>
                  </a:moveTo>
                  <a:lnTo>
                    <a:pt x="0" y="593"/>
                  </a:lnTo>
                  <a:lnTo>
                    <a:pt x="0" y="0"/>
                  </a:lnTo>
                  <a:lnTo>
                    <a:pt x="593" y="0"/>
                  </a:lnTo>
                  <a:lnTo>
                    <a:pt x="593"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9" name="Freeform 58">
              <a:extLst>
                <a:ext uri="{FF2B5EF4-FFF2-40B4-BE49-F238E27FC236}">
                  <a16:creationId xmlns:a16="http://schemas.microsoft.com/office/drawing/2014/main" id="{FC6A7AE9-555C-7544-B53C-D4CF197EF93B}"/>
                </a:ext>
              </a:extLst>
            </p:cNvPr>
            <p:cNvSpPr>
              <a:spLocks noChangeArrowheads="1"/>
            </p:cNvSpPr>
            <p:nvPr/>
          </p:nvSpPr>
          <p:spPr bwMode="auto">
            <a:xfrm>
              <a:off x="11407882" y="3623746"/>
              <a:ext cx="355646" cy="364673"/>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0" name="Freeform 59">
              <a:extLst>
                <a:ext uri="{FF2B5EF4-FFF2-40B4-BE49-F238E27FC236}">
                  <a16:creationId xmlns:a16="http://schemas.microsoft.com/office/drawing/2014/main" id="{E9ECAAC9-04FF-2144-8397-423B120C52E9}"/>
                </a:ext>
              </a:extLst>
            </p:cNvPr>
            <p:cNvSpPr>
              <a:spLocks noChangeArrowheads="1"/>
            </p:cNvSpPr>
            <p:nvPr/>
          </p:nvSpPr>
          <p:spPr bwMode="auto">
            <a:xfrm>
              <a:off x="11407882" y="4371144"/>
              <a:ext cx="355646" cy="364673"/>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1" name="Freeform 60">
              <a:extLst>
                <a:ext uri="{FF2B5EF4-FFF2-40B4-BE49-F238E27FC236}">
                  <a16:creationId xmlns:a16="http://schemas.microsoft.com/office/drawing/2014/main" id="{EC457691-19F5-F04C-B4DA-3BDFB33ABE27}"/>
                </a:ext>
              </a:extLst>
            </p:cNvPr>
            <p:cNvSpPr>
              <a:spLocks noChangeArrowheads="1"/>
            </p:cNvSpPr>
            <p:nvPr/>
          </p:nvSpPr>
          <p:spPr bwMode="auto">
            <a:xfrm>
              <a:off x="11407882" y="5241304"/>
              <a:ext cx="355646" cy="355646"/>
            </a:xfrm>
            <a:custGeom>
              <a:avLst/>
              <a:gdLst>
                <a:gd name="T0" fmla="*/ 868 w 869"/>
                <a:gd name="T1" fmla="*/ 867 h 868"/>
                <a:gd name="T2" fmla="*/ 0 w 869"/>
                <a:gd name="T3" fmla="*/ 867 h 868"/>
                <a:gd name="T4" fmla="*/ 0 w 869"/>
                <a:gd name="T5" fmla="*/ 0 h 868"/>
                <a:gd name="T6" fmla="*/ 868 w 869"/>
                <a:gd name="T7" fmla="*/ 0 h 868"/>
                <a:gd name="T8" fmla="*/ 868 w 869"/>
                <a:gd name="T9" fmla="*/ 867 h 868"/>
              </a:gdLst>
              <a:ahLst/>
              <a:cxnLst>
                <a:cxn ang="0">
                  <a:pos x="T0" y="T1"/>
                </a:cxn>
                <a:cxn ang="0">
                  <a:pos x="T2" y="T3"/>
                </a:cxn>
                <a:cxn ang="0">
                  <a:pos x="T4" y="T5"/>
                </a:cxn>
                <a:cxn ang="0">
                  <a:pos x="T6" y="T7"/>
                </a:cxn>
                <a:cxn ang="0">
                  <a:pos x="T8" y="T9"/>
                </a:cxn>
              </a:cxnLst>
              <a:rect l="0" t="0" r="r" b="b"/>
              <a:pathLst>
                <a:path w="869" h="868">
                  <a:moveTo>
                    <a:pt x="868" y="867"/>
                  </a:moveTo>
                  <a:lnTo>
                    <a:pt x="0" y="867"/>
                  </a:lnTo>
                  <a:lnTo>
                    <a:pt x="0" y="0"/>
                  </a:lnTo>
                  <a:lnTo>
                    <a:pt x="868" y="0"/>
                  </a:lnTo>
                  <a:lnTo>
                    <a:pt x="868" y="86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spTree>
    <p:extLst>
      <p:ext uri="{BB962C8B-B14F-4D97-AF65-F5344CB8AC3E}">
        <p14:creationId xmlns:p14="http://schemas.microsoft.com/office/powerpoint/2010/main" val="30379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cover 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8980CE5-6410-41F6-A9EF-DAA48EB781B7}"/>
              </a:ext>
            </a:extLst>
          </p:cNvPr>
          <p:cNvSpPr/>
          <p:nvPr userDrawn="1"/>
        </p:nvSpPr>
        <p:spPr>
          <a:xfrm>
            <a:off x="3247604" y="6343861"/>
            <a:ext cx="6667433" cy="514139"/>
          </a:xfrm>
          <a:prstGeom prst="rect">
            <a:avLst/>
          </a:prstGeom>
          <a:solidFill>
            <a:srgbClr val="F2635D"/>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tx1">
                  <a:lumMod val="50000"/>
                </a:schemeClr>
              </a:solidFill>
              <a:effectLst/>
              <a:uFillTx/>
              <a:latin typeface="Taub Sans" pitchFamily="2" charset="0"/>
              <a:ea typeface="Taub Sans" pitchFamily="2" charset="0"/>
              <a:cs typeface="Taub Sans"/>
              <a:sym typeface="Taub Sans"/>
            </a:endParaRPr>
          </a:p>
        </p:txBody>
      </p:sp>
      <p:sp>
        <p:nvSpPr>
          <p:cNvPr id="26" name="Line">
            <a:extLst>
              <a:ext uri="{FF2B5EF4-FFF2-40B4-BE49-F238E27FC236}">
                <a16:creationId xmlns:a16="http://schemas.microsoft.com/office/drawing/2014/main" id="{6AD571E7-C132-4C78-8BEC-CCBB64706D52}"/>
              </a:ext>
            </a:extLst>
          </p:cNvPr>
          <p:cNvSpPr/>
          <p:nvPr userDrawn="1"/>
        </p:nvSpPr>
        <p:spPr>
          <a:xfrm>
            <a:off x="3" y="4960917"/>
            <a:ext cx="12191999"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28" name="Line">
            <a:extLst>
              <a:ext uri="{FF2B5EF4-FFF2-40B4-BE49-F238E27FC236}">
                <a16:creationId xmlns:a16="http://schemas.microsoft.com/office/drawing/2014/main" id="{9E0DFFA8-EB44-4417-8388-375A290AF04A}"/>
              </a:ext>
            </a:extLst>
          </p:cNvPr>
          <p:cNvSpPr/>
          <p:nvPr userDrawn="1"/>
        </p:nvSpPr>
        <p:spPr>
          <a:xfrm flipH="1" flipV="1">
            <a:off x="9906000" y="4"/>
            <a:ext cx="0" cy="6857995"/>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512063" y="2111123"/>
            <a:ext cx="8534400" cy="738664"/>
          </a:xfrm>
        </p:spPr>
        <p:txBody>
          <a:bodyPr anchor="ctr">
            <a:spAutoFit/>
          </a:bodyPr>
          <a:lstStyle>
            <a:lvl1pPr>
              <a:lnSpc>
                <a:spcPct val="100000"/>
              </a:lnSpc>
              <a:spcAft>
                <a:spcPts val="4796"/>
              </a:spcAft>
              <a:defRPr sz="4796" b="0" i="0">
                <a:solidFill>
                  <a:schemeClr val="accent6"/>
                </a:solidFill>
                <a:latin typeface="Taub Sans" pitchFamily="2" charset="0"/>
                <a:ea typeface="Taub Sans" pitchFamily="2" charset="0"/>
              </a:defRPr>
            </a:lvl1pPr>
            <a:lvl2pPr marL="0" indent="0">
              <a:lnSpc>
                <a:spcPct val="100000"/>
              </a:lnSpc>
              <a:buNone/>
              <a:defRPr sz="3197">
                <a:solidFill>
                  <a:schemeClr val="accent1"/>
                </a:solidFill>
              </a:defRPr>
            </a:lvl2pPr>
            <a:lvl3pPr>
              <a:defRPr b="0">
                <a:solidFill>
                  <a:schemeClr val="bg1"/>
                </a:solidFill>
              </a:defRPr>
            </a:lvl3pPr>
          </a:lstStyle>
          <a:p>
            <a:pPr lvl="0"/>
            <a:r>
              <a:rPr lang="en-US" dirty="0"/>
              <a:t>Headline</a:t>
            </a:r>
          </a:p>
        </p:txBody>
      </p:sp>
      <p:sp>
        <p:nvSpPr>
          <p:cNvPr id="16" name="Rectangle 15">
            <a:extLst>
              <a:ext uri="{FF2B5EF4-FFF2-40B4-BE49-F238E27FC236}">
                <a16:creationId xmlns:a16="http://schemas.microsoft.com/office/drawing/2014/main" id="{E575DEF8-BB8B-4142-B9C3-F821B5A8433B}"/>
              </a:ext>
            </a:extLst>
          </p:cNvPr>
          <p:cNvSpPr/>
          <p:nvPr userDrawn="1"/>
        </p:nvSpPr>
        <p:spPr>
          <a:xfrm>
            <a:off x="3" y="6343861"/>
            <a:ext cx="3247599" cy="514139"/>
          </a:xfrm>
          <a:prstGeom prst="rect">
            <a:avLst/>
          </a:prstGeom>
          <a:solidFill>
            <a:srgbClr val="121C4E"/>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tx1">
                  <a:lumMod val="50000"/>
                </a:schemeClr>
              </a:solidFill>
              <a:effectLst/>
              <a:uFillTx/>
              <a:latin typeface="Taub Sans" pitchFamily="2" charset="0"/>
              <a:ea typeface="Taub Sans" pitchFamily="2" charset="0"/>
              <a:cs typeface="Taub Sans"/>
              <a:sym typeface="Taub Sans"/>
            </a:endParaRPr>
          </a:p>
        </p:txBody>
      </p:sp>
      <p:sp>
        <p:nvSpPr>
          <p:cNvPr id="18" name="Rectangle 17">
            <a:extLst>
              <a:ext uri="{FF2B5EF4-FFF2-40B4-BE49-F238E27FC236}">
                <a16:creationId xmlns:a16="http://schemas.microsoft.com/office/drawing/2014/main" id="{3208D9FE-31FF-4202-96DF-2A398E5F47A2}"/>
              </a:ext>
            </a:extLst>
          </p:cNvPr>
          <p:cNvSpPr/>
          <p:nvPr userDrawn="1"/>
        </p:nvSpPr>
        <p:spPr>
          <a:xfrm>
            <a:off x="9907364" y="6343861"/>
            <a:ext cx="2284637" cy="514139"/>
          </a:xfrm>
          <a:prstGeom prst="rect">
            <a:avLst/>
          </a:prstGeom>
          <a:solidFill>
            <a:srgbClr val="121C4E"/>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bg2"/>
              </a:solidFill>
              <a:effectLst/>
              <a:uFillTx/>
              <a:latin typeface="Taub Sans" pitchFamily="2" charset="0"/>
              <a:ea typeface="Taub Sans" pitchFamily="2" charset="0"/>
              <a:cs typeface="Taub Sans"/>
              <a:sym typeface="Taub Sans"/>
            </a:endParaRPr>
          </a:p>
        </p:txBody>
      </p:sp>
      <p:sp>
        <p:nvSpPr>
          <p:cNvPr id="19" name="Slide Number Placeholder 9">
            <a:extLst>
              <a:ext uri="{FF2B5EF4-FFF2-40B4-BE49-F238E27FC236}">
                <a16:creationId xmlns:a16="http://schemas.microsoft.com/office/drawing/2014/main" id="{4FEC8B2D-42CD-4067-A7A2-A48E883964AC}"/>
              </a:ext>
            </a:extLst>
          </p:cNvPr>
          <p:cNvSpPr>
            <a:spLocks noGrp="1"/>
          </p:cNvSpPr>
          <p:nvPr>
            <p:ph type="sldNum" sz="quarter" idx="14"/>
          </p:nvPr>
        </p:nvSpPr>
        <p:spPr>
          <a:xfrm>
            <a:off x="10312045" y="6518831"/>
            <a:ext cx="158698" cy="164212"/>
          </a:xfrm>
        </p:spPr>
        <p:txBody>
          <a:bodyPr/>
          <a:lstStyle>
            <a:lvl1pPr>
              <a:defRPr>
                <a:solidFill>
                  <a:schemeClr val="bg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20" name="ADP MAS Executive Overview…">
            <a:extLst>
              <a:ext uri="{FF2B5EF4-FFF2-40B4-BE49-F238E27FC236}">
                <a16:creationId xmlns:a16="http://schemas.microsoft.com/office/drawing/2014/main" id="{908A0C43-2C86-4AEB-A680-453369E802E3}"/>
              </a:ext>
            </a:extLst>
          </p:cNvPr>
          <p:cNvSpPr txBox="1"/>
          <p:nvPr userDrawn="1"/>
        </p:nvSpPr>
        <p:spPr>
          <a:xfrm>
            <a:off x="512065" y="6559416"/>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Taub Sans" pitchFamily="2" charset="0"/>
                <a:ea typeface="Taub Sans" pitchFamily="2" charset="0"/>
              </a:rPr>
              <a:t>Copyright © 2021 ADP, Inc. Proprietary and Confidential.</a:t>
            </a:r>
          </a:p>
        </p:txBody>
      </p:sp>
      <p:sp>
        <p:nvSpPr>
          <p:cNvPr id="21" name="Footer Placeholder 16">
            <a:extLst>
              <a:ext uri="{FF2B5EF4-FFF2-40B4-BE49-F238E27FC236}">
                <a16:creationId xmlns:a16="http://schemas.microsoft.com/office/drawing/2014/main" id="{97599A03-E4F4-482B-9E5D-D86225638723}"/>
              </a:ext>
            </a:extLst>
          </p:cNvPr>
          <p:cNvSpPr>
            <a:spLocks noGrp="1"/>
          </p:cNvSpPr>
          <p:nvPr>
            <p:ph type="ftr" sz="quarter" idx="15"/>
          </p:nvPr>
        </p:nvSpPr>
        <p:spPr>
          <a:xfrm>
            <a:off x="3468354" y="6518862"/>
            <a:ext cx="6294559" cy="164148"/>
          </a:xfrm>
        </p:spPr>
        <p:txBody>
          <a:bodyPr/>
          <a:lstStyle>
            <a:lvl1pPr>
              <a:defRPr>
                <a:solidFill>
                  <a:schemeClr val="bg1"/>
                </a:solidFill>
                <a:latin typeface="Taub Sans" pitchFamily="2" charset="0"/>
                <a:ea typeface="Taub Sans" pitchFamily="2" charset="0"/>
              </a:defRPr>
            </a:lvl1pPr>
          </a:lstStyle>
          <a:p>
            <a:r>
              <a:rPr lang="en-US" dirty="0"/>
              <a:t>Footer in sentence case</a:t>
            </a:r>
          </a:p>
        </p:txBody>
      </p:sp>
      <p:sp>
        <p:nvSpPr>
          <p:cNvPr id="22" name="Line">
            <a:extLst>
              <a:ext uri="{FF2B5EF4-FFF2-40B4-BE49-F238E27FC236}">
                <a16:creationId xmlns:a16="http://schemas.microsoft.com/office/drawing/2014/main" id="{0BA0689C-006A-43D5-920D-321E927714C6}"/>
              </a:ext>
            </a:extLst>
          </p:cNvPr>
          <p:cNvSpPr/>
          <p:nvPr userDrawn="1"/>
        </p:nvSpPr>
        <p:spPr>
          <a:xfrm>
            <a:off x="0" y="6343861"/>
            <a:ext cx="12192000"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24" name="Freeform 5">
            <a:extLst>
              <a:ext uri="{FF2B5EF4-FFF2-40B4-BE49-F238E27FC236}">
                <a16:creationId xmlns:a16="http://schemas.microsoft.com/office/drawing/2014/main" id="{E9AF36EE-034E-4B05-B0C9-B811CA51574E}"/>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grpSp>
        <p:nvGrpSpPr>
          <p:cNvPr id="80" name="Graphic 16">
            <a:extLst>
              <a:ext uri="{FF2B5EF4-FFF2-40B4-BE49-F238E27FC236}">
                <a16:creationId xmlns:a16="http://schemas.microsoft.com/office/drawing/2014/main" id="{64116F55-CF46-0944-8269-01CD1003DFBD}"/>
              </a:ext>
            </a:extLst>
          </p:cNvPr>
          <p:cNvGrpSpPr/>
          <p:nvPr/>
        </p:nvGrpSpPr>
        <p:grpSpPr>
          <a:xfrm>
            <a:off x="9916343" y="-122887"/>
            <a:ext cx="5052167" cy="11658216"/>
            <a:chOff x="6426405" y="1003088"/>
            <a:chExt cx="3789125" cy="8743662"/>
          </a:xfrm>
          <a:solidFill>
            <a:schemeClr val="tx2"/>
          </a:solidFill>
        </p:grpSpPr>
        <p:sp>
          <p:nvSpPr>
            <p:cNvPr id="81" name="Freeform: Shape 80">
              <a:extLst>
                <a:ext uri="{FF2B5EF4-FFF2-40B4-BE49-F238E27FC236}">
                  <a16:creationId xmlns:a16="http://schemas.microsoft.com/office/drawing/2014/main" id="{9F3831B4-8326-4D36-8184-8E3770B08C25}"/>
                </a:ext>
              </a:extLst>
            </p:cNvPr>
            <p:cNvSpPr/>
            <p:nvPr/>
          </p:nvSpPr>
          <p:spPr>
            <a:xfrm>
              <a:off x="8862616" y="2643819"/>
              <a:ext cx="378534" cy="75537"/>
            </a:xfrm>
            <a:custGeom>
              <a:avLst/>
              <a:gdLst>
                <a:gd name="connsiteX0" fmla="*/ 0 w 378534"/>
                <a:gd name="connsiteY0" fmla="*/ 0 h 75537"/>
                <a:gd name="connsiteX1" fmla="*/ 378535 w 378534"/>
                <a:gd name="connsiteY1" fmla="*/ 0 h 75537"/>
                <a:gd name="connsiteX2" fmla="*/ 378535 w 378534"/>
                <a:gd name="connsiteY2" fmla="*/ 75538 h 75537"/>
                <a:gd name="connsiteX3" fmla="*/ 0 w 378534"/>
                <a:gd name="connsiteY3" fmla="*/ 75538 h 75537"/>
              </a:gdLst>
              <a:ahLst/>
              <a:cxnLst>
                <a:cxn ang="0">
                  <a:pos x="connsiteX0" y="connsiteY0"/>
                </a:cxn>
                <a:cxn ang="0">
                  <a:pos x="connsiteX1" y="connsiteY1"/>
                </a:cxn>
                <a:cxn ang="0">
                  <a:pos x="connsiteX2" y="connsiteY2"/>
                </a:cxn>
                <a:cxn ang="0">
                  <a:pos x="connsiteX3" y="connsiteY3"/>
                </a:cxn>
              </a:cxnLst>
              <a:rect l="l" t="t" r="r" b="b"/>
              <a:pathLst>
                <a:path w="378534" h="75537">
                  <a:moveTo>
                    <a:pt x="0" y="0"/>
                  </a:moveTo>
                  <a:lnTo>
                    <a:pt x="378535" y="0"/>
                  </a:lnTo>
                  <a:lnTo>
                    <a:pt x="378535"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2" name="Freeform: Shape 81">
              <a:extLst>
                <a:ext uri="{FF2B5EF4-FFF2-40B4-BE49-F238E27FC236}">
                  <a16:creationId xmlns:a16="http://schemas.microsoft.com/office/drawing/2014/main" id="{D725E343-22D2-4F25-A026-15000BB7474C}"/>
                </a:ext>
              </a:extLst>
            </p:cNvPr>
            <p:cNvSpPr/>
            <p:nvPr/>
          </p:nvSpPr>
          <p:spPr>
            <a:xfrm>
              <a:off x="8462981" y="2643819"/>
              <a:ext cx="189056" cy="75537"/>
            </a:xfrm>
            <a:custGeom>
              <a:avLst/>
              <a:gdLst>
                <a:gd name="connsiteX0" fmla="*/ 0 w 189056"/>
                <a:gd name="connsiteY0" fmla="*/ 0 h 75537"/>
                <a:gd name="connsiteX1" fmla="*/ 189056 w 189056"/>
                <a:gd name="connsiteY1" fmla="*/ 0 h 75537"/>
                <a:gd name="connsiteX2" fmla="*/ 189056 w 189056"/>
                <a:gd name="connsiteY2" fmla="*/ 75538 h 75537"/>
                <a:gd name="connsiteX3" fmla="*/ 0 w 189056"/>
                <a:gd name="connsiteY3" fmla="*/ 75538 h 75537"/>
              </a:gdLst>
              <a:ahLst/>
              <a:cxnLst>
                <a:cxn ang="0">
                  <a:pos x="connsiteX0" y="connsiteY0"/>
                </a:cxn>
                <a:cxn ang="0">
                  <a:pos x="connsiteX1" y="connsiteY1"/>
                </a:cxn>
                <a:cxn ang="0">
                  <a:pos x="connsiteX2" y="connsiteY2"/>
                </a:cxn>
                <a:cxn ang="0">
                  <a:pos x="connsiteX3" y="connsiteY3"/>
                </a:cxn>
              </a:cxnLst>
              <a:rect l="l" t="t" r="r" b="b"/>
              <a:pathLst>
                <a:path w="189056" h="75537">
                  <a:moveTo>
                    <a:pt x="0" y="0"/>
                  </a:moveTo>
                  <a:lnTo>
                    <a:pt x="189056" y="0"/>
                  </a:lnTo>
                  <a:lnTo>
                    <a:pt x="189056"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3" name="Freeform: Shape 82">
              <a:extLst>
                <a:ext uri="{FF2B5EF4-FFF2-40B4-BE49-F238E27FC236}">
                  <a16:creationId xmlns:a16="http://schemas.microsoft.com/office/drawing/2014/main" id="{624D984D-A07B-4922-9813-61352AD7015E}"/>
                </a:ext>
              </a:extLst>
            </p:cNvPr>
            <p:cNvSpPr/>
            <p:nvPr/>
          </p:nvSpPr>
          <p:spPr>
            <a:xfrm>
              <a:off x="8957566" y="2139530"/>
              <a:ext cx="189056" cy="75537"/>
            </a:xfrm>
            <a:custGeom>
              <a:avLst/>
              <a:gdLst>
                <a:gd name="connsiteX0" fmla="*/ 0 w 189056"/>
                <a:gd name="connsiteY0" fmla="*/ 0 h 75537"/>
                <a:gd name="connsiteX1" fmla="*/ 189056 w 189056"/>
                <a:gd name="connsiteY1" fmla="*/ 0 h 75537"/>
                <a:gd name="connsiteX2" fmla="*/ 189056 w 189056"/>
                <a:gd name="connsiteY2" fmla="*/ 75538 h 75537"/>
                <a:gd name="connsiteX3" fmla="*/ 0 w 189056"/>
                <a:gd name="connsiteY3" fmla="*/ 75538 h 75537"/>
              </a:gdLst>
              <a:ahLst/>
              <a:cxnLst>
                <a:cxn ang="0">
                  <a:pos x="connsiteX0" y="connsiteY0"/>
                </a:cxn>
                <a:cxn ang="0">
                  <a:pos x="connsiteX1" y="connsiteY1"/>
                </a:cxn>
                <a:cxn ang="0">
                  <a:pos x="connsiteX2" y="connsiteY2"/>
                </a:cxn>
                <a:cxn ang="0">
                  <a:pos x="connsiteX3" y="connsiteY3"/>
                </a:cxn>
              </a:cxnLst>
              <a:rect l="l" t="t" r="r" b="b"/>
              <a:pathLst>
                <a:path w="189056" h="75537">
                  <a:moveTo>
                    <a:pt x="0" y="0"/>
                  </a:moveTo>
                  <a:lnTo>
                    <a:pt x="189056" y="0"/>
                  </a:lnTo>
                  <a:lnTo>
                    <a:pt x="189056"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4" name="Freeform: Shape 83">
              <a:extLst>
                <a:ext uri="{FF2B5EF4-FFF2-40B4-BE49-F238E27FC236}">
                  <a16:creationId xmlns:a16="http://schemas.microsoft.com/office/drawing/2014/main" id="{4BCB88A1-2E7D-4D29-9F2A-184BCFA14AFD}"/>
                </a:ext>
              </a:extLst>
            </p:cNvPr>
            <p:cNvSpPr/>
            <p:nvPr/>
          </p:nvSpPr>
          <p:spPr>
            <a:xfrm>
              <a:off x="8957566" y="1631022"/>
              <a:ext cx="189056" cy="75537"/>
            </a:xfrm>
            <a:custGeom>
              <a:avLst/>
              <a:gdLst>
                <a:gd name="connsiteX0" fmla="*/ 0 w 189056"/>
                <a:gd name="connsiteY0" fmla="*/ 0 h 75537"/>
                <a:gd name="connsiteX1" fmla="*/ 189056 w 189056"/>
                <a:gd name="connsiteY1" fmla="*/ 0 h 75537"/>
                <a:gd name="connsiteX2" fmla="*/ 189056 w 189056"/>
                <a:gd name="connsiteY2" fmla="*/ 75538 h 75537"/>
                <a:gd name="connsiteX3" fmla="*/ 0 w 189056"/>
                <a:gd name="connsiteY3" fmla="*/ 75538 h 75537"/>
              </a:gdLst>
              <a:ahLst/>
              <a:cxnLst>
                <a:cxn ang="0">
                  <a:pos x="connsiteX0" y="connsiteY0"/>
                </a:cxn>
                <a:cxn ang="0">
                  <a:pos x="connsiteX1" y="connsiteY1"/>
                </a:cxn>
                <a:cxn ang="0">
                  <a:pos x="connsiteX2" y="connsiteY2"/>
                </a:cxn>
                <a:cxn ang="0">
                  <a:pos x="connsiteX3" y="connsiteY3"/>
                </a:cxn>
              </a:cxnLst>
              <a:rect l="l" t="t" r="r" b="b"/>
              <a:pathLst>
                <a:path w="189056" h="75537">
                  <a:moveTo>
                    <a:pt x="0" y="0"/>
                  </a:moveTo>
                  <a:lnTo>
                    <a:pt x="189056" y="0"/>
                  </a:lnTo>
                  <a:lnTo>
                    <a:pt x="189056"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5" name="Freeform: Shape 84">
              <a:extLst>
                <a:ext uri="{FF2B5EF4-FFF2-40B4-BE49-F238E27FC236}">
                  <a16:creationId xmlns:a16="http://schemas.microsoft.com/office/drawing/2014/main" id="{4E9B1854-521C-4AEC-9C63-AAC8F58DDC98}"/>
                </a:ext>
              </a:extLst>
            </p:cNvPr>
            <p:cNvSpPr/>
            <p:nvPr/>
          </p:nvSpPr>
          <p:spPr>
            <a:xfrm>
              <a:off x="8957566" y="4146979"/>
              <a:ext cx="189056" cy="75537"/>
            </a:xfrm>
            <a:custGeom>
              <a:avLst/>
              <a:gdLst>
                <a:gd name="connsiteX0" fmla="*/ 0 w 189056"/>
                <a:gd name="connsiteY0" fmla="*/ 0 h 75537"/>
                <a:gd name="connsiteX1" fmla="*/ 189056 w 189056"/>
                <a:gd name="connsiteY1" fmla="*/ 0 h 75537"/>
                <a:gd name="connsiteX2" fmla="*/ 189056 w 189056"/>
                <a:gd name="connsiteY2" fmla="*/ 75538 h 75537"/>
                <a:gd name="connsiteX3" fmla="*/ 0 w 189056"/>
                <a:gd name="connsiteY3" fmla="*/ 75538 h 75537"/>
              </a:gdLst>
              <a:ahLst/>
              <a:cxnLst>
                <a:cxn ang="0">
                  <a:pos x="connsiteX0" y="connsiteY0"/>
                </a:cxn>
                <a:cxn ang="0">
                  <a:pos x="connsiteX1" y="connsiteY1"/>
                </a:cxn>
                <a:cxn ang="0">
                  <a:pos x="connsiteX2" y="connsiteY2"/>
                </a:cxn>
                <a:cxn ang="0">
                  <a:pos x="connsiteX3" y="connsiteY3"/>
                </a:cxn>
              </a:cxnLst>
              <a:rect l="l" t="t" r="r" b="b"/>
              <a:pathLst>
                <a:path w="189056" h="75537">
                  <a:moveTo>
                    <a:pt x="0" y="0"/>
                  </a:moveTo>
                  <a:lnTo>
                    <a:pt x="189056" y="0"/>
                  </a:lnTo>
                  <a:lnTo>
                    <a:pt x="189056"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6" name="Freeform: Shape 85">
              <a:extLst>
                <a:ext uri="{FF2B5EF4-FFF2-40B4-BE49-F238E27FC236}">
                  <a16:creationId xmlns:a16="http://schemas.microsoft.com/office/drawing/2014/main" id="{04BE3131-DFD2-4F00-9268-8A5B067274D7}"/>
                </a:ext>
              </a:extLst>
            </p:cNvPr>
            <p:cNvSpPr/>
            <p:nvPr/>
          </p:nvSpPr>
          <p:spPr>
            <a:xfrm>
              <a:off x="8957566" y="3647332"/>
              <a:ext cx="189056" cy="75537"/>
            </a:xfrm>
            <a:custGeom>
              <a:avLst/>
              <a:gdLst>
                <a:gd name="connsiteX0" fmla="*/ 0 w 189056"/>
                <a:gd name="connsiteY0" fmla="*/ 0 h 75537"/>
                <a:gd name="connsiteX1" fmla="*/ 189056 w 189056"/>
                <a:gd name="connsiteY1" fmla="*/ 0 h 75537"/>
                <a:gd name="connsiteX2" fmla="*/ 189056 w 189056"/>
                <a:gd name="connsiteY2" fmla="*/ 75538 h 75537"/>
                <a:gd name="connsiteX3" fmla="*/ 0 w 189056"/>
                <a:gd name="connsiteY3" fmla="*/ 75538 h 75537"/>
              </a:gdLst>
              <a:ahLst/>
              <a:cxnLst>
                <a:cxn ang="0">
                  <a:pos x="connsiteX0" y="connsiteY0"/>
                </a:cxn>
                <a:cxn ang="0">
                  <a:pos x="connsiteX1" y="connsiteY1"/>
                </a:cxn>
                <a:cxn ang="0">
                  <a:pos x="connsiteX2" y="connsiteY2"/>
                </a:cxn>
                <a:cxn ang="0">
                  <a:pos x="connsiteX3" y="connsiteY3"/>
                </a:cxn>
              </a:cxnLst>
              <a:rect l="l" t="t" r="r" b="b"/>
              <a:pathLst>
                <a:path w="189056" h="75537">
                  <a:moveTo>
                    <a:pt x="0" y="0"/>
                  </a:moveTo>
                  <a:lnTo>
                    <a:pt x="189056" y="0"/>
                  </a:lnTo>
                  <a:lnTo>
                    <a:pt x="189056"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7" name="Freeform: Shape 86">
              <a:extLst>
                <a:ext uri="{FF2B5EF4-FFF2-40B4-BE49-F238E27FC236}">
                  <a16:creationId xmlns:a16="http://schemas.microsoft.com/office/drawing/2014/main" id="{D0141D59-0ADC-42FE-A547-7C8093E0A36E}"/>
                </a:ext>
              </a:extLst>
            </p:cNvPr>
            <p:cNvSpPr/>
            <p:nvPr/>
          </p:nvSpPr>
          <p:spPr>
            <a:xfrm>
              <a:off x="8862616" y="3147686"/>
              <a:ext cx="378534" cy="75537"/>
            </a:xfrm>
            <a:custGeom>
              <a:avLst/>
              <a:gdLst>
                <a:gd name="connsiteX0" fmla="*/ 0 w 378534"/>
                <a:gd name="connsiteY0" fmla="*/ 0 h 75537"/>
                <a:gd name="connsiteX1" fmla="*/ 378535 w 378534"/>
                <a:gd name="connsiteY1" fmla="*/ 0 h 75537"/>
                <a:gd name="connsiteX2" fmla="*/ 378535 w 378534"/>
                <a:gd name="connsiteY2" fmla="*/ 75538 h 75537"/>
                <a:gd name="connsiteX3" fmla="*/ 0 w 378534"/>
                <a:gd name="connsiteY3" fmla="*/ 75538 h 75537"/>
              </a:gdLst>
              <a:ahLst/>
              <a:cxnLst>
                <a:cxn ang="0">
                  <a:pos x="connsiteX0" y="connsiteY0"/>
                </a:cxn>
                <a:cxn ang="0">
                  <a:pos x="connsiteX1" y="connsiteY1"/>
                </a:cxn>
                <a:cxn ang="0">
                  <a:pos x="connsiteX2" y="connsiteY2"/>
                </a:cxn>
                <a:cxn ang="0">
                  <a:pos x="connsiteX3" y="connsiteY3"/>
                </a:cxn>
              </a:cxnLst>
              <a:rect l="l" t="t" r="r" b="b"/>
              <a:pathLst>
                <a:path w="378534" h="75537">
                  <a:moveTo>
                    <a:pt x="0" y="0"/>
                  </a:moveTo>
                  <a:lnTo>
                    <a:pt x="378535" y="0"/>
                  </a:lnTo>
                  <a:lnTo>
                    <a:pt x="378535"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8" name="Freeform: Shape 87">
              <a:extLst>
                <a:ext uri="{FF2B5EF4-FFF2-40B4-BE49-F238E27FC236}">
                  <a16:creationId xmlns:a16="http://schemas.microsoft.com/office/drawing/2014/main" id="{07AAFF78-80DF-4B89-9DE7-6A6EADA8356D}"/>
                </a:ext>
              </a:extLst>
            </p:cNvPr>
            <p:cNvSpPr/>
            <p:nvPr/>
          </p:nvSpPr>
          <p:spPr>
            <a:xfrm>
              <a:off x="9377035" y="2643819"/>
              <a:ext cx="378534" cy="75537"/>
            </a:xfrm>
            <a:custGeom>
              <a:avLst/>
              <a:gdLst>
                <a:gd name="connsiteX0" fmla="*/ 0 w 378534"/>
                <a:gd name="connsiteY0" fmla="*/ 0 h 75537"/>
                <a:gd name="connsiteX1" fmla="*/ 378535 w 378534"/>
                <a:gd name="connsiteY1" fmla="*/ 0 h 75537"/>
                <a:gd name="connsiteX2" fmla="*/ 378535 w 378534"/>
                <a:gd name="connsiteY2" fmla="*/ 75538 h 75537"/>
                <a:gd name="connsiteX3" fmla="*/ 0 w 378534"/>
                <a:gd name="connsiteY3" fmla="*/ 75538 h 75537"/>
              </a:gdLst>
              <a:ahLst/>
              <a:cxnLst>
                <a:cxn ang="0">
                  <a:pos x="connsiteX0" y="connsiteY0"/>
                </a:cxn>
                <a:cxn ang="0">
                  <a:pos x="connsiteX1" y="connsiteY1"/>
                </a:cxn>
                <a:cxn ang="0">
                  <a:pos x="connsiteX2" y="connsiteY2"/>
                </a:cxn>
                <a:cxn ang="0">
                  <a:pos x="connsiteX3" y="connsiteY3"/>
                </a:cxn>
              </a:cxnLst>
              <a:rect l="l" t="t" r="r" b="b"/>
              <a:pathLst>
                <a:path w="378534" h="75537">
                  <a:moveTo>
                    <a:pt x="0" y="0"/>
                  </a:moveTo>
                  <a:lnTo>
                    <a:pt x="378535" y="0"/>
                  </a:lnTo>
                  <a:lnTo>
                    <a:pt x="378535"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89" name="Freeform: Shape 88">
              <a:extLst>
                <a:ext uri="{FF2B5EF4-FFF2-40B4-BE49-F238E27FC236}">
                  <a16:creationId xmlns:a16="http://schemas.microsoft.com/office/drawing/2014/main" id="{38CB02BB-F044-4B6D-9A2A-24D7818D79C5}"/>
                </a:ext>
              </a:extLst>
            </p:cNvPr>
            <p:cNvSpPr/>
            <p:nvPr/>
          </p:nvSpPr>
          <p:spPr>
            <a:xfrm>
              <a:off x="9377035" y="3147686"/>
              <a:ext cx="378534" cy="75537"/>
            </a:xfrm>
            <a:custGeom>
              <a:avLst/>
              <a:gdLst>
                <a:gd name="connsiteX0" fmla="*/ 0 w 378534"/>
                <a:gd name="connsiteY0" fmla="*/ 0 h 75537"/>
                <a:gd name="connsiteX1" fmla="*/ 378535 w 378534"/>
                <a:gd name="connsiteY1" fmla="*/ 0 h 75537"/>
                <a:gd name="connsiteX2" fmla="*/ 378535 w 378534"/>
                <a:gd name="connsiteY2" fmla="*/ 75538 h 75537"/>
                <a:gd name="connsiteX3" fmla="*/ 0 w 378534"/>
                <a:gd name="connsiteY3" fmla="*/ 75538 h 75537"/>
              </a:gdLst>
              <a:ahLst/>
              <a:cxnLst>
                <a:cxn ang="0">
                  <a:pos x="connsiteX0" y="connsiteY0"/>
                </a:cxn>
                <a:cxn ang="0">
                  <a:pos x="connsiteX1" y="connsiteY1"/>
                </a:cxn>
                <a:cxn ang="0">
                  <a:pos x="connsiteX2" y="connsiteY2"/>
                </a:cxn>
                <a:cxn ang="0">
                  <a:pos x="connsiteX3" y="connsiteY3"/>
                </a:cxn>
              </a:cxnLst>
              <a:rect l="l" t="t" r="r" b="b"/>
              <a:pathLst>
                <a:path w="378534" h="75537">
                  <a:moveTo>
                    <a:pt x="0" y="0"/>
                  </a:moveTo>
                  <a:lnTo>
                    <a:pt x="378535" y="0"/>
                  </a:lnTo>
                  <a:lnTo>
                    <a:pt x="378535"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0" name="Freeform: Shape 89">
              <a:extLst>
                <a:ext uri="{FF2B5EF4-FFF2-40B4-BE49-F238E27FC236}">
                  <a16:creationId xmlns:a16="http://schemas.microsoft.com/office/drawing/2014/main" id="{77DA2ACC-F417-4698-BABE-72C582344344}"/>
                </a:ext>
              </a:extLst>
            </p:cNvPr>
            <p:cNvSpPr/>
            <p:nvPr/>
          </p:nvSpPr>
          <p:spPr>
            <a:xfrm>
              <a:off x="8462981" y="3147686"/>
              <a:ext cx="189056" cy="75537"/>
            </a:xfrm>
            <a:custGeom>
              <a:avLst/>
              <a:gdLst>
                <a:gd name="connsiteX0" fmla="*/ 0 w 189056"/>
                <a:gd name="connsiteY0" fmla="*/ 0 h 75537"/>
                <a:gd name="connsiteX1" fmla="*/ 189056 w 189056"/>
                <a:gd name="connsiteY1" fmla="*/ 0 h 75537"/>
                <a:gd name="connsiteX2" fmla="*/ 189056 w 189056"/>
                <a:gd name="connsiteY2" fmla="*/ 75538 h 75537"/>
                <a:gd name="connsiteX3" fmla="*/ 0 w 189056"/>
                <a:gd name="connsiteY3" fmla="*/ 75538 h 75537"/>
              </a:gdLst>
              <a:ahLst/>
              <a:cxnLst>
                <a:cxn ang="0">
                  <a:pos x="connsiteX0" y="connsiteY0"/>
                </a:cxn>
                <a:cxn ang="0">
                  <a:pos x="connsiteX1" y="connsiteY1"/>
                </a:cxn>
                <a:cxn ang="0">
                  <a:pos x="connsiteX2" y="connsiteY2"/>
                </a:cxn>
                <a:cxn ang="0">
                  <a:pos x="connsiteX3" y="connsiteY3"/>
                </a:cxn>
              </a:cxnLst>
              <a:rect l="l" t="t" r="r" b="b"/>
              <a:pathLst>
                <a:path w="189056" h="75537">
                  <a:moveTo>
                    <a:pt x="0" y="0"/>
                  </a:moveTo>
                  <a:lnTo>
                    <a:pt x="189056" y="0"/>
                  </a:lnTo>
                  <a:lnTo>
                    <a:pt x="189056"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1" name="Freeform: Shape 90">
              <a:extLst>
                <a:ext uri="{FF2B5EF4-FFF2-40B4-BE49-F238E27FC236}">
                  <a16:creationId xmlns:a16="http://schemas.microsoft.com/office/drawing/2014/main" id="{CA2B4CCE-CDE3-44E5-9FED-EDD5D2E08926}"/>
                </a:ext>
              </a:extLst>
            </p:cNvPr>
            <p:cNvSpPr/>
            <p:nvPr/>
          </p:nvSpPr>
          <p:spPr>
            <a:xfrm>
              <a:off x="8014816" y="1131375"/>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2" name="Freeform: Shape 91">
              <a:extLst>
                <a:ext uri="{FF2B5EF4-FFF2-40B4-BE49-F238E27FC236}">
                  <a16:creationId xmlns:a16="http://schemas.microsoft.com/office/drawing/2014/main" id="{8C49C4EB-013B-4C97-A2F6-EBA05030B1DF}"/>
                </a:ext>
              </a:extLst>
            </p:cNvPr>
            <p:cNvSpPr/>
            <p:nvPr/>
          </p:nvSpPr>
          <p:spPr>
            <a:xfrm>
              <a:off x="8014816" y="163102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3" name="Freeform: Shape 92">
              <a:extLst>
                <a:ext uri="{FF2B5EF4-FFF2-40B4-BE49-F238E27FC236}">
                  <a16:creationId xmlns:a16="http://schemas.microsoft.com/office/drawing/2014/main" id="{271C4289-31F1-4282-8163-5D557BCEA339}"/>
                </a:ext>
              </a:extLst>
            </p:cNvPr>
            <p:cNvSpPr/>
            <p:nvPr/>
          </p:nvSpPr>
          <p:spPr>
            <a:xfrm>
              <a:off x="8519529" y="1131375"/>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4" name="Freeform: Shape 93">
              <a:extLst>
                <a:ext uri="{FF2B5EF4-FFF2-40B4-BE49-F238E27FC236}">
                  <a16:creationId xmlns:a16="http://schemas.microsoft.com/office/drawing/2014/main" id="{2D3CE4C0-2F5E-47D7-8199-583D6F595332}"/>
                </a:ext>
              </a:extLst>
            </p:cNvPr>
            <p:cNvSpPr/>
            <p:nvPr/>
          </p:nvSpPr>
          <p:spPr>
            <a:xfrm>
              <a:off x="8519529" y="163102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5" name="Freeform: Shape 94">
              <a:extLst>
                <a:ext uri="{FF2B5EF4-FFF2-40B4-BE49-F238E27FC236}">
                  <a16:creationId xmlns:a16="http://schemas.microsoft.com/office/drawing/2014/main" id="{FAB3EACE-FCB1-4514-85E5-2A60A37D0556}"/>
                </a:ext>
              </a:extLst>
            </p:cNvPr>
            <p:cNvSpPr/>
            <p:nvPr/>
          </p:nvSpPr>
          <p:spPr>
            <a:xfrm>
              <a:off x="8519529" y="2139530"/>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6" name="Freeform: Shape 95">
              <a:extLst>
                <a:ext uri="{FF2B5EF4-FFF2-40B4-BE49-F238E27FC236}">
                  <a16:creationId xmlns:a16="http://schemas.microsoft.com/office/drawing/2014/main" id="{1AEE14C9-40EE-4302-A0EE-45EEA9935D98}"/>
                </a:ext>
              </a:extLst>
            </p:cNvPr>
            <p:cNvSpPr/>
            <p:nvPr/>
          </p:nvSpPr>
          <p:spPr>
            <a:xfrm>
              <a:off x="8519529" y="364733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7" name="Freeform: Shape 96">
              <a:extLst>
                <a:ext uri="{FF2B5EF4-FFF2-40B4-BE49-F238E27FC236}">
                  <a16:creationId xmlns:a16="http://schemas.microsoft.com/office/drawing/2014/main" id="{96DF6298-AB5C-478D-9283-1D574D8F50E6}"/>
                </a:ext>
              </a:extLst>
            </p:cNvPr>
            <p:cNvSpPr/>
            <p:nvPr/>
          </p:nvSpPr>
          <p:spPr>
            <a:xfrm>
              <a:off x="8519529" y="4146979"/>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8" name="Freeform: Shape 97">
              <a:extLst>
                <a:ext uri="{FF2B5EF4-FFF2-40B4-BE49-F238E27FC236}">
                  <a16:creationId xmlns:a16="http://schemas.microsoft.com/office/drawing/2014/main" id="{8A3C54FB-2653-4919-8205-90606092A09F}"/>
                </a:ext>
              </a:extLst>
            </p:cNvPr>
            <p:cNvSpPr/>
            <p:nvPr/>
          </p:nvSpPr>
          <p:spPr>
            <a:xfrm>
              <a:off x="8519529" y="466055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99" name="Freeform: Shape 98">
              <a:extLst>
                <a:ext uri="{FF2B5EF4-FFF2-40B4-BE49-F238E27FC236}">
                  <a16:creationId xmlns:a16="http://schemas.microsoft.com/office/drawing/2014/main" id="{A39F6299-5FFA-4EFA-8641-793479ACE2E0}"/>
                </a:ext>
              </a:extLst>
            </p:cNvPr>
            <p:cNvSpPr/>
            <p:nvPr/>
          </p:nvSpPr>
          <p:spPr>
            <a:xfrm>
              <a:off x="8014816" y="2139530"/>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0" name="Freeform: Shape 99">
              <a:extLst>
                <a:ext uri="{FF2B5EF4-FFF2-40B4-BE49-F238E27FC236}">
                  <a16:creationId xmlns:a16="http://schemas.microsoft.com/office/drawing/2014/main" id="{09D0B028-5B90-47F1-8E9A-7E04B31B2CA6}"/>
                </a:ext>
              </a:extLst>
            </p:cNvPr>
            <p:cNvSpPr/>
            <p:nvPr/>
          </p:nvSpPr>
          <p:spPr>
            <a:xfrm>
              <a:off x="9014114" y="1131375"/>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1" name="Freeform: Shape 100">
              <a:extLst>
                <a:ext uri="{FF2B5EF4-FFF2-40B4-BE49-F238E27FC236}">
                  <a16:creationId xmlns:a16="http://schemas.microsoft.com/office/drawing/2014/main" id="{D78FA5D2-3604-41F7-A5D0-06998217E0E7}"/>
                </a:ext>
              </a:extLst>
            </p:cNvPr>
            <p:cNvSpPr/>
            <p:nvPr/>
          </p:nvSpPr>
          <p:spPr>
            <a:xfrm>
              <a:off x="9014114" y="466055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2" name="Freeform: Shape 101">
              <a:extLst>
                <a:ext uri="{FF2B5EF4-FFF2-40B4-BE49-F238E27FC236}">
                  <a16:creationId xmlns:a16="http://schemas.microsoft.com/office/drawing/2014/main" id="{1F86DC00-5D20-4B00-BC5E-D3E3AAF640DA}"/>
                </a:ext>
              </a:extLst>
            </p:cNvPr>
            <p:cNvSpPr/>
            <p:nvPr/>
          </p:nvSpPr>
          <p:spPr>
            <a:xfrm>
              <a:off x="8014816" y="2643819"/>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3" name="Freeform: Shape 102">
              <a:extLst>
                <a:ext uri="{FF2B5EF4-FFF2-40B4-BE49-F238E27FC236}">
                  <a16:creationId xmlns:a16="http://schemas.microsoft.com/office/drawing/2014/main" id="{2A953121-A720-4954-8204-B05A0EB35C20}"/>
                </a:ext>
              </a:extLst>
            </p:cNvPr>
            <p:cNvSpPr/>
            <p:nvPr/>
          </p:nvSpPr>
          <p:spPr>
            <a:xfrm>
              <a:off x="8014816" y="3147686"/>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4" name="Freeform: Shape 103">
              <a:extLst>
                <a:ext uri="{FF2B5EF4-FFF2-40B4-BE49-F238E27FC236}">
                  <a16:creationId xmlns:a16="http://schemas.microsoft.com/office/drawing/2014/main" id="{1A89BD7E-168A-4DE7-B1B3-38B4734F64B5}"/>
                </a:ext>
              </a:extLst>
            </p:cNvPr>
            <p:cNvSpPr/>
            <p:nvPr/>
          </p:nvSpPr>
          <p:spPr>
            <a:xfrm>
              <a:off x="8014816" y="364733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5" name="Freeform: Shape 104">
              <a:extLst>
                <a:ext uri="{FF2B5EF4-FFF2-40B4-BE49-F238E27FC236}">
                  <a16:creationId xmlns:a16="http://schemas.microsoft.com/office/drawing/2014/main" id="{23612E07-5C6E-469D-9725-C55D18CEBC9A}"/>
                </a:ext>
              </a:extLst>
            </p:cNvPr>
            <p:cNvSpPr/>
            <p:nvPr/>
          </p:nvSpPr>
          <p:spPr>
            <a:xfrm>
              <a:off x="7510525" y="2139530"/>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6" name="Freeform: Shape 105">
              <a:extLst>
                <a:ext uri="{FF2B5EF4-FFF2-40B4-BE49-F238E27FC236}">
                  <a16:creationId xmlns:a16="http://schemas.microsoft.com/office/drawing/2014/main" id="{50EDE8FB-3987-44C9-9C32-D3D6091EB6A3}"/>
                </a:ext>
              </a:extLst>
            </p:cNvPr>
            <p:cNvSpPr/>
            <p:nvPr/>
          </p:nvSpPr>
          <p:spPr>
            <a:xfrm>
              <a:off x="7510525" y="2643819"/>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7" name="Freeform: Shape 106">
              <a:extLst>
                <a:ext uri="{FF2B5EF4-FFF2-40B4-BE49-F238E27FC236}">
                  <a16:creationId xmlns:a16="http://schemas.microsoft.com/office/drawing/2014/main" id="{99D84092-E8CB-4B31-8FAB-3F704782E2B2}"/>
                </a:ext>
              </a:extLst>
            </p:cNvPr>
            <p:cNvSpPr/>
            <p:nvPr/>
          </p:nvSpPr>
          <p:spPr>
            <a:xfrm>
              <a:off x="7510525" y="3147686"/>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8" name="Freeform: Shape 107">
              <a:extLst>
                <a:ext uri="{FF2B5EF4-FFF2-40B4-BE49-F238E27FC236}">
                  <a16:creationId xmlns:a16="http://schemas.microsoft.com/office/drawing/2014/main" id="{5469F750-9E6B-4F6E-A5C2-F98770B9F8EA}"/>
                </a:ext>
              </a:extLst>
            </p:cNvPr>
            <p:cNvSpPr/>
            <p:nvPr/>
          </p:nvSpPr>
          <p:spPr>
            <a:xfrm>
              <a:off x="7006234" y="2643819"/>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09" name="Freeform: Shape 108">
              <a:extLst>
                <a:ext uri="{FF2B5EF4-FFF2-40B4-BE49-F238E27FC236}">
                  <a16:creationId xmlns:a16="http://schemas.microsoft.com/office/drawing/2014/main" id="{83763586-5D44-48FD-9EA0-FAB1BD1615F1}"/>
                </a:ext>
              </a:extLst>
            </p:cNvPr>
            <p:cNvSpPr/>
            <p:nvPr/>
          </p:nvSpPr>
          <p:spPr>
            <a:xfrm>
              <a:off x="7006234" y="3147686"/>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0" name="Freeform: Shape 109">
              <a:extLst>
                <a:ext uri="{FF2B5EF4-FFF2-40B4-BE49-F238E27FC236}">
                  <a16:creationId xmlns:a16="http://schemas.microsoft.com/office/drawing/2014/main" id="{D1FCEF7E-F714-4C58-98D7-7FEEE65D5AEA}"/>
                </a:ext>
              </a:extLst>
            </p:cNvPr>
            <p:cNvSpPr/>
            <p:nvPr/>
          </p:nvSpPr>
          <p:spPr>
            <a:xfrm>
              <a:off x="7510525" y="364733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1" name="Freeform: Shape 110">
              <a:extLst>
                <a:ext uri="{FF2B5EF4-FFF2-40B4-BE49-F238E27FC236}">
                  <a16:creationId xmlns:a16="http://schemas.microsoft.com/office/drawing/2014/main" id="{9EA4AF4A-0CCF-4235-81E6-12C2184F67D6}"/>
                </a:ext>
              </a:extLst>
            </p:cNvPr>
            <p:cNvSpPr/>
            <p:nvPr/>
          </p:nvSpPr>
          <p:spPr>
            <a:xfrm>
              <a:off x="8014816" y="4146979"/>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2" name="Freeform: Shape 111">
              <a:extLst>
                <a:ext uri="{FF2B5EF4-FFF2-40B4-BE49-F238E27FC236}">
                  <a16:creationId xmlns:a16="http://schemas.microsoft.com/office/drawing/2014/main" id="{6145F500-D8FA-4E0C-B8A6-175248C43870}"/>
                </a:ext>
              </a:extLst>
            </p:cNvPr>
            <p:cNvSpPr/>
            <p:nvPr/>
          </p:nvSpPr>
          <p:spPr>
            <a:xfrm>
              <a:off x="8014816" y="4660552"/>
              <a:ext cx="75538" cy="75537"/>
            </a:xfrm>
            <a:custGeom>
              <a:avLst/>
              <a:gdLst>
                <a:gd name="connsiteX0" fmla="*/ 0 w 75538"/>
                <a:gd name="connsiteY0" fmla="*/ 0 h 75537"/>
                <a:gd name="connsiteX1" fmla="*/ 75538 w 75538"/>
                <a:gd name="connsiteY1" fmla="*/ 0 h 75537"/>
                <a:gd name="connsiteX2" fmla="*/ 75538 w 75538"/>
                <a:gd name="connsiteY2" fmla="*/ 75538 h 75537"/>
                <a:gd name="connsiteX3" fmla="*/ 0 w 75538"/>
                <a:gd name="connsiteY3" fmla="*/ 75538 h 75537"/>
              </a:gdLst>
              <a:ahLst/>
              <a:cxnLst>
                <a:cxn ang="0">
                  <a:pos x="connsiteX0" y="connsiteY0"/>
                </a:cxn>
                <a:cxn ang="0">
                  <a:pos x="connsiteX1" y="connsiteY1"/>
                </a:cxn>
                <a:cxn ang="0">
                  <a:pos x="connsiteX2" y="connsiteY2"/>
                </a:cxn>
                <a:cxn ang="0">
                  <a:pos x="connsiteX3" y="connsiteY3"/>
                </a:cxn>
              </a:cxnLst>
              <a:rect l="l" t="t" r="r" b="b"/>
              <a:pathLst>
                <a:path w="75538" h="75537">
                  <a:moveTo>
                    <a:pt x="0" y="0"/>
                  </a:moveTo>
                  <a:lnTo>
                    <a:pt x="75538" y="0"/>
                  </a:lnTo>
                  <a:lnTo>
                    <a:pt x="75538" y="75538"/>
                  </a:lnTo>
                  <a:lnTo>
                    <a:pt x="0" y="7553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3" name="Freeform: Shape 112">
              <a:extLst>
                <a:ext uri="{FF2B5EF4-FFF2-40B4-BE49-F238E27FC236}">
                  <a16:creationId xmlns:a16="http://schemas.microsoft.com/office/drawing/2014/main" id="{E3DB1635-AA69-46ED-8E4B-E4F21B84183A}"/>
                </a:ext>
              </a:extLst>
            </p:cNvPr>
            <p:cNvSpPr/>
            <p:nvPr/>
          </p:nvSpPr>
          <p:spPr>
            <a:xfrm>
              <a:off x="7472545" y="1093395"/>
              <a:ext cx="151076" cy="151075"/>
            </a:xfrm>
            <a:custGeom>
              <a:avLst/>
              <a:gdLst>
                <a:gd name="connsiteX0" fmla="*/ 0 w 151076"/>
                <a:gd name="connsiteY0" fmla="*/ 0 h 151075"/>
                <a:gd name="connsiteX1" fmla="*/ 151076 w 151076"/>
                <a:gd name="connsiteY1" fmla="*/ 0 h 151075"/>
                <a:gd name="connsiteX2" fmla="*/ 151076 w 151076"/>
                <a:gd name="connsiteY2" fmla="*/ 151076 h 151075"/>
                <a:gd name="connsiteX3" fmla="*/ 0 w 151076"/>
                <a:gd name="connsiteY3" fmla="*/ 151076 h 151075"/>
              </a:gdLst>
              <a:ahLst/>
              <a:cxnLst>
                <a:cxn ang="0">
                  <a:pos x="connsiteX0" y="connsiteY0"/>
                </a:cxn>
                <a:cxn ang="0">
                  <a:pos x="connsiteX1" y="connsiteY1"/>
                </a:cxn>
                <a:cxn ang="0">
                  <a:pos x="connsiteX2" y="connsiteY2"/>
                </a:cxn>
                <a:cxn ang="0">
                  <a:pos x="connsiteX3" y="connsiteY3"/>
                </a:cxn>
              </a:cxnLst>
              <a:rect l="l" t="t" r="r" b="b"/>
              <a:pathLst>
                <a:path w="151076" h="151075">
                  <a:moveTo>
                    <a:pt x="0" y="0"/>
                  </a:moveTo>
                  <a:lnTo>
                    <a:pt x="151076" y="0"/>
                  </a:lnTo>
                  <a:lnTo>
                    <a:pt x="151076" y="151076"/>
                  </a:lnTo>
                  <a:lnTo>
                    <a:pt x="0" y="151076"/>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4" name="Freeform: Shape 113">
              <a:extLst>
                <a:ext uri="{FF2B5EF4-FFF2-40B4-BE49-F238E27FC236}">
                  <a16:creationId xmlns:a16="http://schemas.microsoft.com/office/drawing/2014/main" id="{F4E9462E-28F7-4701-A9F1-6B734BBE374F}"/>
                </a:ext>
              </a:extLst>
            </p:cNvPr>
            <p:cNvSpPr/>
            <p:nvPr/>
          </p:nvSpPr>
          <p:spPr>
            <a:xfrm>
              <a:off x="7472545" y="1593042"/>
              <a:ext cx="151076" cy="151497"/>
            </a:xfrm>
            <a:custGeom>
              <a:avLst/>
              <a:gdLst>
                <a:gd name="connsiteX0" fmla="*/ 0 w 151076"/>
                <a:gd name="connsiteY0" fmla="*/ 0 h 151497"/>
                <a:gd name="connsiteX1" fmla="*/ 151076 w 151076"/>
                <a:gd name="connsiteY1" fmla="*/ 0 h 151497"/>
                <a:gd name="connsiteX2" fmla="*/ 151076 w 151076"/>
                <a:gd name="connsiteY2" fmla="*/ 151498 h 151497"/>
                <a:gd name="connsiteX3" fmla="*/ 0 w 151076"/>
                <a:gd name="connsiteY3" fmla="*/ 151498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8"/>
                  </a:lnTo>
                  <a:lnTo>
                    <a:pt x="0" y="15149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5" name="Freeform: Shape 114">
              <a:extLst>
                <a:ext uri="{FF2B5EF4-FFF2-40B4-BE49-F238E27FC236}">
                  <a16:creationId xmlns:a16="http://schemas.microsoft.com/office/drawing/2014/main" id="{4E9E762A-1F96-4167-80BD-C4ECC6EAFE7E}"/>
                </a:ext>
              </a:extLst>
            </p:cNvPr>
            <p:cNvSpPr/>
            <p:nvPr/>
          </p:nvSpPr>
          <p:spPr>
            <a:xfrm>
              <a:off x="6968254" y="1593042"/>
              <a:ext cx="151076" cy="151497"/>
            </a:xfrm>
            <a:custGeom>
              <a:avLst/>
              <a:gdLst>
                <a:gd name="connsiteX0" fmla="*/ 0 w 151076"/>
                <a:gd name="connsiteY0" fmla="*/ 0 h 151497"/>
                <a:gd name="connsiteX1" fmla="*/ 151076 w 151076"/>
                <a:gd name="connsiteY1" fmla="*/ 0 h 151497"/>
                <a:gd name="connsiteX2" fmla="*/ 151076 w 151076"/>
                <a:gd name="connsiteY2" fmla="*/ 151498 h 151497"/>
                <a:gd name="connsiteX3" fmla="*/ 0 w 151076"/>
                <a:gd name="connsiteY3" fmla="*/ 151498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8"/>
                  </a:lnTo>
                  <a:lnTo>
                    <a:pt x="0" y="15149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6" name="Freeform: Shape 115">
              <a:extLst>
                <a:ext uri="{FF2B5EF4-FFF2-40B4-BE49-F238E27FC236}">
                  <a16:creationId xmlns:a16="http://schemas.microsoft.com/office/drawing/2014/main" id="{B7066EC2-E3EC-412D-925C-DF61018A8790}"/>
                </a:ext>
              </a:extLst>
            </p:cNvPr>
            <p:cNvSpPr/>
            <p:nvPr/>
          </p:nvSpPr>
          <p:spPr>
            <a:xfrm>
              <a:off x="6968254" y="3609774"/>
              <a:ext cx="151076" cy="151497"/>
            </a:xfrm>
            <a:custGeom>
              <a:avLst/>
              <a:gdLst>
                <a:gd name="connsiteX0" fmla="*/ 0 w 151076"/>
                <a:gd name="connsiteY0" fmla="*/ 0 h 151497"/>
                <a:gd name="connsiteX1" fmla="*/ 151076 w 151076"/>
                <a:gd name="connsiteY1" fmla="*/ 0 h 151497"/>
                <a:gd name="connsiteX2" fmla="*/ 151076 w 151076"/>
                <a:gd name="connsiteY2" fmla="*/ 151498 h 151497"/>
                <a:gd name="connsiteX3" fmla="*/ 0 w 151076"/>
                <a:gd name="connsiteY3" fmla="*/ 151498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8"/>
                  </a:lnTo>
                  <a:lnTo>
                    <a:pt x="0" y="15149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7" name="Freeform: Shape 116">
              <a:extLst>
                <a:ext uri="{FF2B5EF4-FFF2-40B4-BE49-F238E27FC236}">
                  <a16:creationId xmlns:a16="http://schemas.microsoft.com/office/drawing/2014/main" id="{962B50C8-28ED-4546-BD40-17B118D7151B}"/>
                </a:ext>
              </a:extLst>
            </p:cNvPr>
            <p:cNvSpPr/>
            <p:nvPr/>
          </p:nvSpPr>
          <p:spPr>
            <a:xfrm>
              <a:off x="6968254" y="4108999"/>
              <a:ext cx="151076" cy="151497"/>
            </a:xfrm>
            <a:custGeom>
              <a:avLst/>
              <a:gdLst>
                <a:gd name="connsiteX0" fmla="*/ 0 w 151076"/>
                <a:gd name="connsiteY0" fmla="*/ 0 h 151497"/>
                <a:gd name="connsiteX1" fmla="*/ 151076 w 151076"/>
                <a:gd name="connsiteY1" fmla="*/ 0 h 151497"/>
                <a:gd name="connsiteX2" fmla="*/ 151076 w 151076"/>
                <a:gd name="connsiteY2" fmla="*/ 151497 h 151497"/>
                <a:gd name="connsiteX3" fmla="*/ 0 w 151076"/>
                <a:gd name="connsiteY3" fmla="*/ 151497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7"/>
                  </a:lnTo>
                  <a:lnTo>
                    <a:pt x="0" y="151497"/>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8" name="Freeform: Shape 117">
              <a:extLst>
                <a:ext uri="{FF2B5EF4-FFF2-40B4-BE49-F238E27FC236}">
                  <a16:creationId xmlns:a16="http://schemas.microsoft.com/office/drawing/2014/main" id="{02D96A53-7275-4A6C-8454-FCFA3D03BBB0}"/>
                </a:ext>
              </a:extLst>
            </p:cNvPr>
            <p:cNvSpPr/>
            <p:nvPr/>
          </p:nvSpPr>
          <p:spPr>
            <a:xfrm>
              <a:off x="6464385" y="3110128"/>
              <a:ext cx="151076" cy="151497"/>
            </a:xfrm>
            <a:custGeom>
              <a:avLst/>
              <a:gdLst>
                <a:gd name="connsiteX0" fmla="*/ 0 w 151076"/>
                <a:gd name="connsiteY0" fmla="*/ 0 h 151497"/>
                <a:gd name="connsiteX1" fmla="*/ 151076 w 151076"/>
                <a:gd name="connsiteY1" fmla="*/ 0 h 151497"/>
                <a:gd name="connsiteX2" fmla="*/ 151076 w 151076"/>
                <a:gd name="connsiteY2" fmla="*/ 151498 h 151497"/>
                <a:gd name="connsiteX3" fmla="*/ 0 w 151076"/>
                <a:gd name="connsiteY3" fmla="*/ 151498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8"/>
                  </a:lnTo>
                  <a:lnTo>
                    <a:pt x="0" y="15149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19" name="Freeform: Shape 118">
              <a:extLst>
                <a:ext uri="{FF2B5EF4-FFF2-40B4-BE49-F238E27FC236}">
                  <a16:creationId xmlns:a16="http://schemas.microsoft.com/office/drawing/2014/main" id="{7E296F95-D98E-4410-9B2A-713BB694E9D5}"/>
                </a:ext>
              </a:extLst>
            </p:cNvPr>
            <p:cNvSpPr/>
            <p:nvPr/>
          </p:nvSpPr>
          <p:spPr>
            <a:xfrm>
              <a:off x="6464385" y="2605839"/>
              <a:ext cx="151076" cy="151497"/>
            </a:xfrm>
            <a:custGeom>
              <a:avLst/>
              <a:gdLst>
                <a:gd name="connsiteX0" fmla="*/ 0 w 151076"/>
                <a:gd name="connsiteY0" fmla="*/ 0 h 151497"/>
                <a:gd name="connsiteX1" fmla="*/ 151076 w 151076"/>
                <a:gd name="connsiteY1" fmla="*/ 0 h 151497"/>
                <a:gd name="connsiteX2" fmla="*/ 151076 w 151076"/>
                <a:gd name="connsiteY2" fmla="*/ 151498 h 151497"/>
                <a:gd name="connsiteX3" fmla="*/ 0 w 151076"/>
                <a:gd name="connsiteY3" fmla="*/ 151498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8"/>
                  </a:lnTo>
                  <a:lnTo>
                    <a:pt x="0" y="15149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0" name="Freeform: Shape 119">
              <a:extLst>
                <a:ext uri="{FF2B5EF4-FFF2-40B4-BE49-F238E27FC236}">
                  <a16:creationId xmlns:a16="http://schemas.microsoft.com/office/drawing/2014/main" id="{4ECFAA01-1457-4173-BB04-5599AB47A1C7}"/>
                </a:ext>
              </a:extLst>
            </p:cNvPr>
            <p:cNvSpPr/>
            <p:nvPr/>
          </p:nvSpPr>
          <p:spPr>
            <a:xfrm>
              <a:off x="6968254" y="2101973"/>
              <a:ext cx="151076" cy="151497"/>
            </a:xfrm>
            <a:custGeom>
              <a:avLst/>
              <a:gdLst>
                <a:gd name="connsiteX0" fmla="*/ 0 w 151076"/>
                <a:gd name="connsiteY0" fmla="*/ 0 h 151497"/>
                <a:gd name="connsiteX1" fmla="*/ 151076 w 151076"/>
                <a:gd name="connsiteY1" fmla="*/ 0 h 151497"/>
                <a:gd name="connsiteX2" fmla="*/ 151076 w 151076"/>
                <a:gd name="connsiteY2" fmla="*/ 151498 h 151497"/>
                <a:gd name="connsiteX3" fmla="*/ 0 w 151076"/>
                <a:gd name="connsiteY3" fmla="*/ 151498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8"/>
                  </a:lnTo>
                  <a:lnTo>
                    <a:pt x="0" y="151498"/>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1" name="Freeform: Shape 120">
              <a:extLst>
                <a:ext uri="{FF2B5EF4-FFF2-40B4-BE49-F238E27FC236}">
                  <a16:creationId xmlns:a16="http://schemas.microsoft.com/office/drawing/2014/main" id="{89C55C59-EDB8-499A-9923-D9AF1A8993D3}"/>
                </a:ext>
              </a:extLst>
            </p:cNvPr>
            <p:cNvSpPr/>
            <p:nvPr/>
          </p:nvSpPr>
          <p:spPr>
            <a:xfrm>
              <a:off x="7472545" y="4108999"/>
              <a:ext cx="151076" cy="151497"/>
            </a:xfrm>
            <a:custGeom>
              <a:avLst/>
              <a:gdLst>
                <a:gd name="connsiteX0" fmla="*/ 0 w 151076"/>
                <a:gd name="connsiteY0" fmla="*/ 0 h 151497"/>
                <a:gd name="connsiteX1" fmla="*/ 151076 w 151076"/>
                <a:gd name="connsiteY1" fmla="*/ 0 h 151497"/>
                <a:gd name="connsiteX2" fmla="*/ 151076 w 151076"/>
                <a:gd name="connsiteY2" fmla="*/ 151497 h 151497"/>
                <a:gd name="connsiteX3" fmla="*/ 0 w 151076"/>
                <a:gd name="connsiteY3" fmla="*/ 151497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7"/>
                  </a:lnTo>
                  <a:lnTo>
                    <a:pt x="0" y="151497"/>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2" name="Freeform: Shape 121">
              <a:extLst>
                <a:ext uri="{FF2B5EF4-FFF2-40B4-BE49-F238E27FC236}">
                  <a16:creationId xmlns:a16="http://schemas.microsoft.com/office/drawing/2014/main" id="{76E479E8-0A61-4213-A628-CDF9A9B71DDE}"/>
                </a:ext>
              </a:extLst>
            </p:cNvPr>
            <p:cNvSpPr/>
            <p:nvPr/>
          </p:nvSpPr>
          <p:spPr>
            <a:xfrm>
              <a:off x="7472545" y="4622572"/>
              <a:ext cx="151076" cy="151497"/>
            </a:xfrm>
            <a:custGeom>
              <a:avLst/>
              <a:gdLst>
                <a:gd name="connsiteX0" fmla="*/ 0 w 151076"/>
                <a:gd name="connsiteY0" fmla="*/ 0 h 151497"/>
                <a:gd name="connsiteX1" fmla="*/ 151076 w 151076"/>
                <a:gd name="connsiteY1" fmla="*/ 0 h 151497"/>
                <a:gd name="connsiteX2" fmla="*/ 151076 w 151076"/>
                <a:gd name="connsiteY2" fmla="*/ 151497 h 151497"/>
                <a:gd name="connsiteX3" fmla="*/ 0 w 151076"/>
                <a:gd name="connsiteY3" fmla="*/ 151497 h 151497"/>
              </a:gdLst>
              <a:ahLst/>
              <a:cxnLst>
                <a:cxn ang="0">
                  <a:pos x="connsiteX0" y="connsiteY0"/>
                </a:cxn>
                <a:cxn ang="0">
                  <a:pos x="connsiteX1" y="connsiteY1"/>
                </a:cxn>
                <a:cxn ang="0">
                  <a:pos x="connsiteX2" y="connsiteY2"/>
                </a:cxn>
                <a:cxn ang="0">
                  <a:pos x="connsiteX3" y="connsiteY3"/>
                </a:cxn>
              </a:cxnLst>
              <a:rect l="l" t="t" r="r" b="b"/>
              <a:pathLst>
                <a:path w="151076" h="151497">
                  <a:moveTo>
                    <a:pt x="0" y="0"/>
                  </a:moveTo>
                  <a:lnTo>
                    <a:pt x="151076" y="0"/>
                  </a:lnTo>
                  <a:lnTo>
                    <a:pt x="151076" y="151497"/>
                  </a:lnTo>
                  <a:lnTo>
                    <a:pt x="0" y="151497"/>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3" name="Freeform: Shape 122">
              <a:extLst>
                <a:ext uri="{FF2B5EF4-FFF2-40B4-BE49-F238E27FC236}">
                  <a16:creationId xmlns:a16="http://schemas.microsoft.com/office/drawing/2014/main" id="{75AC7C4D-0D4C-4845-96AC-B7DD5874398C}"/>
                </a:ext>
              </a:extLst>
            </p:cNvPr>
            <p:cNvSpPr/>
            <p:nvPr/>
          </p:nvSpPr>
          <p:spPr>
            <a:xfrm>
              <a:off x="6930696" y="1055837"/>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4" name="Freeform: Shape 123">
              <a:extLst>
                <a:ext uri="{FF2B5EF4-FFF2-40B4-BE49-F238E27FC236}">
                  <a16:creationId xmlns:a16="http://schemas.microsoft.com/office/drawing/2014/main" id="{C840D6C4-74FD-41F5-BDC9-0ACBBE03412A}"/>
                </a:ext>
              </a:extLst>
            </p:cNvPr>
            <p:cNvSpPr/>
            <p:nvPr/>
          </p:nvSpPr>
          <p:spPr>
            <a:xfrm>
              <a:off x="6426405" y="1055837"/>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5" name="Freeform: Shape 124">
              <a:extLst>
                <a:ext uri="{FF2B5EF4-FFF2-40B4-BE49-F238E27FC236}">
                  <a16:creationId xmlns:a16="http://schemas.microsoft.com/office/drawing/2014/main" id="{CBE5FDBC-5770-4D2E-BD4E-AC13A7159EB1}"/>
                </a:ext>
              </a:extLst>
            </p:cNvPr>
            <p:cNvSpPr/>
            <p:nvPr/>
          </p:nvSpPr>
          <p:spPr>
            <a:xfrm>
              <a:off x="6426405" y="1555062"/>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6" name="Freeform: Shape 125">
              <a:extLst>
                <a:ext uri="{FF2B5EF4-FFF2-40B4-BE49-F238E27FC236}">
                  <a16:creationId xmlns:a16="http://schemas.microsoft.com/office/drawing/2014/main" id="{D7B1C5DA-E08A-48FB-A830-6021D094F278}"/>
                </a:ext>
              </a:extLst>
            </p:cNvPr>
            <p:cNvSpPr/>
            <p:nvPr/>
          </p:nvSpPr>
          <p:spPr>
            <a:xfrm>
              <a:off x="6426405" y="2063993"/>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7" name="Freeform: Shape 126">
              <a:extLst>
                <a:ext uri="{FF2B5EF4-FFF2-40B4-BE49-F238E27FC236}">
                  <a16:creationId xmlns:a16="http://schemas.microsoft.com/office/drawing/2014/main" id="{9BD8A7B8-C50D-4357-8C14-5F352382C95E}"/>
                </a:ext>
              </a:extLst>
            </p:cNvPr>
            <p:cNvSpPr/>
            <p:nvPr/>
          </p:nvSpPr>
          <p:spPr>
            <a:xfrm>
              <a:off x="6426405" y="3571795"/>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8" name="Freeform: Shape 127">
              <a:extLst>
                <a:ext uri="{FF2B5EF4-FFF2-40B4-BE49-F238E27FC236}">
                  <a16:creationId xmlns:a16="http://schemas.microsoft.com/office/drawing/2014/main" id="{E57A124E-4EBD-4D3A-89D1-2C3C8CCC627F}"/>
                </a:ext>
              </a:extLst>
            </p:cNvPr>
            <p:cNvSpPr/>
            <p:nvPr/>
          </p:nvSpPr>
          <p:spPr>
            <a:xfrm>
              <a:off x="6426405" y="4071441"/>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29" name="Freeform: Shape 128">
              <a:extLst>
                <a:ext uri="{FF2B5EF4-FFF2-40B4-BE49-F238E27FC236}">
                  <a16:creationId xmlns:a16="http://schemas.microsoft.com/office/drawing/2014/main" id="{F13F17BC-D727-4225-BBD7-5957838C4AB6}"/>
                </a:ext>
              </a:extLst>
            </p:cNvPr>
            <p:cNvSpPr/>
            <p:nvPr/>
          </p:nvSpPr>
          <p:spPr>
            <a:xfrm>
              <a:off x="6426405" y="4584592"/>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0" name="Freeform: Shape 129">
              <a:extLst>
                <a:ext uri="{FF2B5EF4-FFF2-40B4-BE49-F238E27FC236}">
                  <a16:creationId xmlns:a16="http://schemas.microsoft.com/office/drawing/2014/main" id="{37E81ACE-024F-40CE-B089-7BD9E7BCBFAD}"/>
                </a:ext>
              </a:extLst>
            </p:cNvPr>
            <p:cNvSpPr/>
            <p:nvPr/>
          </p:nvSpPr>
          <p:spPr>
            <a:xfrm>
              <a:off x="6930696" y="4584592"/>
              <a:ext cx="227036" cy="227035"/>
            </a:xfrm>
            <a:custGeom>
              <a:avLst/>
              <a:gdLst>
                <a:gd name="connsiteX0" fmla="*/ 0 w 227036"/>
                <a:gd name="connsiteY0" fmla="*/ 0 h 227035"/>
                <a:gd name="connsiteX1" fmla="*/ 227036 w 227036"/>
                <a:gd name="connsiteY1" fmla="*/ 0 h 227035"/>
                <a:gd name="connsiteX2" fmla="*/ 227036 w 227036"/>
                <a:gd name="connsiteY2" fmla="*/ 227035 h 227035"/>
                <a:gd name="connsiteX3" fmla="*/ 0 w 227036"/>
                <a:gd name="connsiteY3" fmla="*/ 227035 h 227035"/>
              </a:gdLst>
              <a:ahLst/>
              <a:cxnLst>
                <a:cxn ang="0">
                  <a:pos x="connsiteX0" y="connsiteY0"/>
                </a:cxn>
                <a:cxn ang="0">
                  <a:pos x="connsiteX1" y="connsiteY1"/>
                </a:cxn>
                <a:cxn ang="0">
                  <a:pos x="connsiteX2" y="connsiteY2"/>
                </a:cxn>
                <a:cxn ang="0">
                  <a:pos x="connsiteX3" y="connsiteY3"/>
                </a:cxn>
              </a:cxnLst>
              <a:rect l="l" t="t" r="r" b="b"/>
              <a:pathLst>
                <a:path w="227036" h="227035">
                  <a:moveTo>
                    <a:pt x="0" y="0"/>
                  </a:moveTo>
                  <a:lnTo>
                    <a:pt x="227036" y="0"/>
                  </a:lnTo>
                  <a:lnTo>
                    <a:pt x="227036" y="227035"/>
                  </a:lnTo>
                  <a:lnTo>
                    <a:pt x="0" y="227035"/>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1" name="Freeform: Shape 130">
              <a:extLst>
                <a:ext uri="{FF2B5EF4-FFF2-40B4-BE49-F238E27FC236}">
                  <a16:creationId xmlns:a16="http://schemas.microsoft.com/office/drawing/2014/main" id="{1EF2445B-5211-4860-8C0D-2B37E0DC153D}"/>
                </a:ext>
              </a:extLst>
            </p:cNvPr>
            <p:cNvSpPr/>
            <p:nvPr/>
          </p:nvSpPr>
          <p:spPr>
            <a:xfrm>
              <a:off x="9400245" y="1558016"/>
              <a:ext cx="332114" cy="221549"/>
            </a:xfrm>
            <a:custGeom>
              <a:avLst/>
              <a:gdLst>
                <a:gd name="connsiteX0" fmla="*/ 27852 w 332114"/>
                <a:gd name="connsiteY0" fmla="*/ 221549 h 221549"/>
                <a:gd name="connsiteX1" fmla="*/ 0 w 332114"/>
                <a:gd name="connsiteY1" fmla="*/ 156562 h 221549"/>
                <a:gd name="connsiteX2" fmla="*/ 304685 w 332114"/>
                <a:gd name="connsiteY2" fmla="*/ 0 h 221549"/>
                <a:gd name="connsiteX3" fmla="*/ 332114 w 332114"/>
                <a:gd name="connsiteY3" fmla="*/ 64566 h 221549"/>
              </a:gdLst>
              <a:ahLst/>
              <a:cxnLst>
                <a:cxn ang="0">
                  <a:pos x="connsiteX0" y="connsiteY0"/>
                </a:cxn>
                <a:cxn ang="0">
                  <a:pos x="connsiteX1" y="connsiteY1"/>
                </a:cxn>
                <a:cxn ang="0">
                  <a:pos x="connsiteX2" y="connsiteY2"/>
                </a:cxn>
                <a:cxn ang="0">
                  <a:pos x="connsiteX3" y="connsiteY3"/>
                </a:cxn>
              </a:cxnLst>
              <a:rect l="l" t="t" r="r" b="b"/>
              <a:pathLst>
                <a:path w="332114" h="221549">
                  <a:moveTo>
                    <a:pt x="27852" y="221549"/>
                  </a:moveTo>
                  <a:lnTo>
                    <a:pt x="0" y="156562"/>
                  </a:lnTo>
                  <a:lnTo>
                    <a:pt x="304685" y="0"/>
                  </a:lnTo>
                  <a:lnTo>
                    <a:pt x="332114" y="64566"/>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2" name="Freeform: Shape 131">
              <a:extLst>
                <a:ext uri="{FF2B5EF4-FFF2-40B4-BE49-F238E27FC236}">
                  <a16:creationId xmlns:a16="http://schemas.microsoft.com/office/drawing/2014/main" id="{81A03285-39E8-4794-A38C-D7ACAB693E94}"/>
                </a:ext>
              </a:extLst>
            </p:cNvPr>
            <p:cNvSpPr/>
            <p:nvPr/>
          </p:nvSpPr>
          <p:spPr>
            <a:xfrm>
              <a:off x="9400245" y="2066525"/>
              <a:ext cx="332114" cy="221549"/>
            </a:xfrm>
            <a:custGeom>
              <a:avLst/>
              <a:gdLst>
                <a:gd name="connsiteX0" fmla="*/ 27852 w 332114"/>
                <a:gd name="connsiteY0" fmla="*/ 221549 h 221549"/>
                <a:gd name="connsiteX1" fmla="*/ 0 w 332114"/>
                <a:gd name="connsiteY1" fmla="*/ 156984 h 221549"/>
                <a:gd name="connsiteX2" fmla="*/ 304685 w 332114"/>
                <a:gd name="connsiteY2" fmla="*/ 0 h 221549"/>
                <a:gd name="connsiteX3" fmla="*/ 332114 w 332114"/>
                <a:gd name="connsiteY3" fmla="*/ 64566 h 221549"/>
              </a:gdLst>
              <a:ahLst/>
              <a:cxnLst>
                <a:cxn ang="0">
                  <a:pos x="connsiteX0" y="connsiteY0"/>
                </a:cxn>
                <a:cxn ang="0">
                  <a:pos x="connsiteX1" y="connsiteY1"/>
                </a:cxn>
                <a:cxn ang="0">
                  <a:pos x="connsiteX2" y="connsiteY2"/>
                </a:cxn>
                <a:cxn ang="0">
                  <a:pos x="connsiteX3" y="connsiteY3"/>
                </a:cxn>
              </a:cxnLst>
              <a:rect l="l" t="t" r="r" b="b"/>
              <a:pathLst>
                <a:path w="332114" h="221549">
                  <a:moveTo>
                    <a:pt x="27852" y="221549"/>
                  </a:moveTo>
                  <a:lnTo>
                    <a:pt x="0" y="156984"/>
                  </a:lnTo>
                  <a:lnTo>
                    <a:pt x="304685" y="0"/>
                  </a:lnTo>
                  <a:lnTo>
                    <a:pt x="332114" y="64566"/>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3" name="Freeform: Shape 132">
              <a:extLst>
                <a:ext uri="{FF2B5EF4-FFF2-40B4-BE49-F238E27FC236}">
                  <a16:creationId xmlns:a16="http://schemas.microsoft.com/office/drawing/2014/main" id="{2B6262D9-D2AB-4C0E-A8D3-99B6B8222A52}"/>
                </a:ext>
              </a:extLst>
            </p:cNvPr>
            <p:cNvSpPr/>
            <p:nvPr/>
          </p:nvSpPr>
          <p:spPr>
            <a:xfrm>
              <a:off x="9400245" y="3574748"/>
              <a:ext cx="332114" cy="221127"/>
            </a:xfrm>
            <a:custGeom>
              <a:avLst/>
              <a:gdLst>
                <a:gd name="connsiteX0" fmla="*/ 27852 w 332114"/>
                <a:gd name="connsiteY0" fmla="*/ 221127 h 221127"/>
                <a:gd name="connsiteX1" fmla="*/ 0 w 332114"/>
                <a:gd name="connsiteY1" fmla="*/ 156562 h 221127"/>
                <a:gd name="connsiteX2" fmla="*/ 304685 w 332114"/>
                <a:gd name="connsiteY2" fmla="*/ 0 h 221127"/>
                <a:gd name="connsiteX3" fmla="*/ 332114 w 332114"/>
                <a:gd name="connsiteY3" fmla="*/ 64566 h 221127"/>
              </a:gdLst>
              <a:ahLst/>
              <a:cxnLst>
                <a:cxn ang="0">
                  <a:pos x="connsiteX0" y="connsiteY0"/>
                </a:cxn>
                <a:cxn ang="0">
                  <a:pos x="connsiteX1" y="connsiteY1"/>
                </a:cxn>
                <a:cxn ang="0">
                  <a:pos x="connsiteX2" y="connsiteY2"/>
                </a:cxn>
                <a:cxn ang="0">
                  <a:pos x="connsiteX3" y="connsiteY3"/>
                </a:cxn>
              </a:cxnLst>
              <a:rect l="l" t="t" r="r" b="b"/>
              <a:pathLst>
                <a:path w="332114" h="221127">
                  <a:moveTo>
                    <a:pt x="27852" y="221127"/>
                  </a:moveTo>
                  <a:lnTo>
                    <a:pt x="0" y="156562"/>
                  </a:lnTo>
                  <a:lnTo>
                    <a:pt x="304685" y="0"/>
                  </a:lnTo>
                  <a:lnTo>
                    <a:pt x="332114" y="64566"/>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4" name="Freeform: Shape 133">
              <a:extLst>
                <a:ext uri="{FF2B5EF4-FFF2-40B4-BE49-F238E27FC236}">
                  <a16:creationId xmlns:a16="http://schemas.microsoft.com/office/drawing/2014/main" id="{8839FCBD-3B6B-4593-9497-8BE0E170E4C3}"/>
                </a:ext>
              </a:extLst>
            </p:cNvPr>
            <p:cNvSpPr/>
            <p:nvPr/>
          </p:nvSpPr>
          <p:spPr>
            <a:xfrm>
              <a:off x="9400245" y="4073973"/>
              <a:ext cx="332114" cy="221549"/>
            </a:xfrm>
            <a:custGeom>
              <a:avLst/>
              <a:gdLst>
                <a:gd name="connsiteX0" fmla="*/ 27852 w 332114"/>
                <a:gd name="connsiteY0" fmla="*/ 221549 h 221549"/>
                <a:gd name="connsiteX1" fmla="*/ 0 w 332114"/>
                <a:gd name="connsiteY1" fmla="*/ 156984 h 221549"/>
                <a:gd name="connsiteX2" fmla="*/ 304685 w 332114"/>
                <a:gd name="connsiteY2" fmla="*/ 0 h 221549"/>
                <a:gd name="connsiteX3" fmla="*/ 332114 w 332114"/>
                <a:gd name="connsiteY3" fmla="*/ 64566 h 221549"/>
              </a:gdLst>
              <a:ahLst/>
              <a:cxnLst>
                <a:cxn ang="0">
                  <a:pos x="connsiteX0" y="connsiteY0"/>
                </a:cxn>
                <a:cxn ang="0">
                  <a:pos x="connsiteX1" y="connsiteY1"/>
                </a:cxn>
                <a:cxn ang="0">
                  <a:pos x="connsiteX2" y="connsiteY2"/>
                </a:cxn>
                <a:cxn ang="0">
                  <a:pos x="connsiteX3" y="connsiteY3"/>
                </a:cxn>
              </a:cxnLst>
              <a:rect l="l" t="t" r="r" b="b"/>
              <a:pathLst>
                <a:path w="332114" h="221549">
                  <a:moveTo>
                    <a:pt x="27852" y="221549"/>
                  </a:moveTo>
                  <a:lnTo>
                    <a:pt x="0" y="156984"/>
                  </a:lnTo>
                  <a:lnTo>
                    <a:pt x="304685" y="0"/>
                  </a:lnTo>
                  <a:lnTo>
                    <a:pt x="332114" y="64566"/>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5" name="Freeform: Shape 134">
              <a:extLst>
                <a:ext uri="{FF2B5EF4-FFF2-40B4-BE49-F238E27FC236}">
                  <a16:creationId xmlns:a16="http://schemas.microsoft.com/office/drawing/2014/main" id="{9982ABA9-AD87-430B-BFD5-DC4E172656BE}"/>
                </a:ext>
              </a:extLst>
            </p:cNvPr>
            <p:cNvSpPr/>
            <p:nvPr/>
          </p:nvSpPr>
          <p:spPr>
            <a:xfrm>
              <a:off x="9958130" y="1003088"/>
              <a:ext cx="221972" cy="332113"/>
            </a:xfrm>
            <a:custGeom>
              <a:avLst/>
              <a:gdLst>
                <a:gd name="connsiteX0" fmla="*/ 64988 w 221972"/>
                <a:gd name="connsiteY0" fmla="*/ 332113 h 332113"/>
                <a:gd name="connsiteX1" fmla="*/ 0 w 221972"/>
                <a:gd name="connsiteY1" fmla="*/ 304261 h 332113"/>
                <a:gd name="connsiteX2" fmla="*/ 156984 w 221972"/>
                <a:gd name="connsiteY2" fmla="*/ 0 h 332113"/>
                <a:gd name="connsiteX3" fmla="*/ 221972 w 221972"/>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972" h="332113">
                  <a:moveTo>
                    <a:pt x="64988" y="332113"/>
                  </a:moveTo>
                  <a:lnTo>
                    <a:pt x="0" y="304261"/>
                  </a:lnTo>
                  <a:lnTo>
                    <a:pt x="156984" y="0"/>
                  </a:lnTo>
                  <a:lnTo>
                    <a:pt x="221972"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6" name="Freeform: Shape 135">
              <a:extLst>
                <a:ext uri="{FF2B5EF4-FFF2-40B4-BE49-F238E27FC236}">
                  <a16:creationId xmlns:a16="http://schemas.microsoft.com/office/drawing/2014/main" id="{65C6901B-27B1-40ED-8FF7-65F6FBCCE393}"/>
                </a:ext>
              </a:extLst>
            </p:cNvPr>
            <p:cNvSpPr/>
            <p:nvPr/>
          </p:nvSpPr>
          <p:spPr>
            <a:xfrm>
              <a:off x="9455527" y="1003088"/>
              <a:ext cx="221550" cy="332113"/>
            </a:xfrm>
            <a:custGeom>
              <a:avLst/>
              <a:gdLst>
                <a:gd name="connsiteX0" fmla="*/ 64566 w 221550"/>
                <a:gd name="connsiteY0" fmla="*/ 332113 h 332113"/>
                <a:gd name="connsiteX1" fmla="*/ 0 w 221550"/>
                <a:gd name="connsiteY1" fmla="*/ 304261 h 332113"/>
                <a:gd name="connsiteX2" fmla="*/ 156984 w 221550"/>
                <a:gd name="connsiteY2" fmla="*/ 0 h 332113"/>
                <a:gd name="connsiteX3" fmla="*/ 221550 w 221550"/>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550" h="332113">
                  <a:moveTo>
                    <a:pt x="64566" y="332113"/>
                  </a:moveTo>
                  <a:lnTo>
                    <a:pt x="0" y="304261"/>
                  </a:lnTo>
                  <a:lnTo>
                    <a:pt x="156984" y="0"/>
                  </a:lnTo>
                  <a:lnTo>
                    <a:pt x="221550"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7" name="Freeform: Shape 136">
              <a:extLst>
                <a:ext uri="{FF2B5EF4-FFF2-40B4-BE49-F238E27FC236}">
                  <a16:creationId xmlns:a16="http://schemas.microsoft.com/office/drawing/2014/main" id="{5DCF5713-3F80-4B3D-AFF7-497447CA70E1}"/>
                </a:ext>
              </a:extLst>
            </p:cNvPr>
            <p:cNvSpPr/>
            <p:nvPr/>
          </p:nvSpPr>
          <p:spPr>
            <a:xfrm>
              <a:off x="9455527" y="4532264"/>
              <a:ext cx="221550" cy="332113"/>
            </a:xfrm>
            <a:custGeom>
              <a:avLst/>
              <a:gdLst>
                <a:gd name="connsiteX0" fmla="*/ 64566 w 221550"/>
                <a:gd name="connsiteY0" fmla="*/ 332113 h 332113"/>
                <a:gd name="connsiteX1" fmla="*/ 0 w 221550"/>
                <a:gd name="connsiteY1" fmla="*/ 304261 h 332113"/>
                <a:gd name="connsiteX2" fmla="*/ 156984 w 221550"/>
                <a:gd name="connsiteY2" fmla="*/ 0 h 332113"/>
                <a:gd name="connsiteX3" fmla="*/ 221550 w 221550"/>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550" h="332113">
                  <a:moveTo>
                    <a:pt x="64566" y="332113"/>
                  </a:moveTo>
                  <a:lnTo>
                    <a:pt x="0" y="304261"/>
                  </a:lnTo>
                  <a:lnTo>
                    <a:pt x="156984" y="0"/>
                  </a:lnTo>
                  <a:lnTo>
                    <a:pt x="221550"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8" name="Freeform: Shape 137">
              <a:extLst>
                <a:ext uri="{FF2B5EF4-FFF2-40B4-BE49-F238E27FC236}">
                  <a16:creationId xmlns:a16="http://schemas.microsoft.com/office/drawing/2014/main" id="{BC519442-396F-40D8-A51A-FB68F7954095}"/>
                </a:ext>
              </a:extLst>
            </p:cNvPr>
            <p:cNvSpPr/>
            <p:nvPr/>
          </p:nvSpPr>
          <p:spPr>
            <a:xfrm>
              <a:off x="9958130" y="1502734"/>
              <a:ext cx="221972" cy="332113"/>
            </a:xfrm>
            <a:custGeom>
              <a:avLst/>
              <a:gdLst>
                <a:gd name="connsiteX0" fmla="*/ 64988 w 221972"/>
                <a:gd name="connsiteY0" fmla="*/ 332113 h 332113"/>
                <a:gd name="connsiteX1" fmla="*/ 0 w 221972"/>
                <a:gd name="connsiteY1" fmla="*/ 304261 h 332113"/>
                <a:gd name="connsiteX2" fmla="*/ 156984 w 221972"/>
                <a:gd name="connsiteY2" fmla="*/ 0 h 332113"/>
                <a:gd name="connsiteX3" fmla="*/ 221972 w 221972"/>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972" h="332113">
                  <a:moveTo>
                    <a:pt x="64988" y="332113"/>
                  </a:moveTo>
                  <a:lnTo>
                    <a:pt x="0" y="304261"/>
                  </a:lnTo>
                  <a:lnTo>
                    <a:pt x="156984" y="0"/>
                  </a:lnTo>
                  <a:lnTo>
                    <a:pt x="221972"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39" name="Freeform: Shape 138">
              <a:extLst>
                <a:ext uri="{FF2B5EF4-FFF2-40B4-BE49-F238E27FC236}">
                  <a16:creationId xmlns:a16="http://schemas.microsoft.com/office/drawing/2014/main" id="{237147E8-20D1-4276-AE43-E5DF488DAE29}"/>
                </a:ext>
              </a:extLst>
            </p:cNvPr>
            <p:cNvSpPr/>
            <p:nvPr/>
          </p:nvSpPr>
          <p:spPr>
            <a:xfrm>
              <a:off x="9958130" y="2011243"/>
              <a:ext cx="221972" cy="332535"/>
            </a:xfrm>
            <a:custGeom>
              <a:avLst/>
              <a:gdLst>
                <a:gd name="connsiteX0" fmla="*/ 64988 w 221972"/>
                <a:gd name="connsiteY0" fmla="*/ 332535 h 332535"/>
                <a:gd name="connsiteX1" fmla="*/ 0 w 221972"/>
                <a:gd name="connsiteY1" fmla="*/ 304683 h 332535"/>
                <a:gd name="connsiteX2" fmla="*/ 156984 w 221972"/>
                <a:gd name="connsiteY2" fmla="*/ 0 h 332535"/>
                <a:gd name="connsiteX3" fmla="*/ 221972 w 221972"/>
                <a:gd name="connsiteY3" fmla="*/ 27852 h 332535"/>
              </a:gdLst>
              <a:ahLst/>
              <a:cxnLst>
                <a:cxn ang="0">
                  <a:pos x="connsiteX0" y="connsiteY0"/>
                </a:cxn>
                <a:cxn ang="0">
                  <a:pos x="connsiteX1" y="connsiteY1"/>
                </a:cxn>
                <a:cxn ang="0">
                  <a:pos x="connsiteX2" y="connsiteY2"/>
                </a:cxn>
                <a:cxn ang="0">
                  <a:pos x="connsiteX3" y="connsiteY3"/>
                </a:cxn>
              </a:cxnLst>
              <a:rect l="l" t="t" r="r" b="b"/>
              <a:pathLst>
                <a:path w="221972" h="332535">
                  <a:moveTo>
                    <a:pt x="64988" y="332535"/>
                  </a:moveTo>
                  <a:lnTo>
                    <a:pt x="0" y="304683"/>
                  </a:lnTo>
                  <a:lnTo>
                    <a:pt x="156984" y="0"/>
                  </a:lnTo>
                  <a:lnTo>
                    <a:pt x="221972" y="27852"/>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40" name="Freeform: Shape 139">
              <a:extLst>
                <a:ext uri="{FF2B5EF4-FFF2-40B4-BE49-F238E27FC236}">
                  <a16:creationId xmlns:a16="http://schemas.microsoft.com/office/drawing/2014/main" id="{95039844-3A16-43D4-AF08-3E11C3A44C23}"/>
                </a:ext>
              </a:extLst>
            </p:cNvPr>
            <p:cNvSpPr/>
            <p:nvPr/>
          </p:nvSpPr>
          <p:spPr>
            <a:xfrm>
              <a:off x="9958130" y="2515531"/>
              <a:ext cx="221972" cy="332113"/>
            </a:xfrm>
            <a:custGeom>
              <a:avLst/>
              <a:gdLst>
                <a:gd name="connsiteX0" fmla="*/ 64988 w 221972"/>
                <a:gd name="connsiteY0" fmla="*/ 332113 h 332113"/>
                <a:gd name="connsiteX1" fmla="*/ 0 w 221972"/>
                <a:gd name="connsiteY1" fmla="*/ 304261 h 332113"/>
                <a:gd name="connsiteX2" fmla="*/ 156984 w 221972"/>
                <a:gd name="connsiteY2" fmla="*/ 0 h 332113"/>
                <a:gd name="connsiteX3" fmla="*/ 221972 w 221972"/>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972" h="332113">
                  <a:moveTo>
                    <a:pt x="64988" y="332113"/>
                  </a:moveTo>
                  <a:lnTo>
                    <a:pt x="0" y="304261"/>
                  </a:lnTo>
                  <a:lnTo>
                    <a:pt x="156984" y="0"/>
                  </a:lnTo>
                  <a:lnTo>
                    <a:pt x="221972"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41" name="Freeform: Shape 140">
              <a:extLst>
                <a:ext uri="{FF2B5EF4-FFF2-40B4-BE49-F238E27FC236}">
                  <a16:creationId xmlns:a16="http://schemas.microsoft.com/office/drawing/2014/main" id="{E2CC53BE-10D3-4A34-BAD8-624BA735694D}"/>
                </a:ext>
              </a:extLst>
            </p:cNvPr>
            <p:cNvSpPr/>
            <p:nvPr/>
          </p:nvSpPr>
          <p:spPr>
            <a:xfrm>
              <a:off x="9958130" y="3019398"/>
              <a:ext cx="221972" cy="332535"/>
            </a:xfrm>
            <a:custGeom>
              <a:avLst/>
              <a:gdLst>
                <a:gd name="connsiteX0" fmla="*/ 64988 w 221972"/>
                <a:gd name="connsiteY0" fmla="*/ 332535 h 332535"/>
                <a:gd name="connsiteX1" fmla="*/ 0 w 221972"/>
                <a:gd name="connsiteY1" fmla="*/ 304683 h 332535"/>
                <a:gd name="connsiteX2" fmla="*/ 156984 w 221972"/>
                <a:gd name="connsiteY2" fmla="*/ 0 h 332535"/>
                <a:gd name="connsiteX3" fmla="*/ 221972 w 221972"/>
                <a:gd name="connsiteY3" fmla="*/ 27852 h 332535"/>
              </a:gdLst>
              <a:ahLst/>
              <a:cxnLst>
                <a:cxn ang="0">
                  <a:pos x="connsiteX0" y="connsiteY0"/>
                </a:cxn>
                <a:cxn ang="0">
                  <a:pos x="connsiteX1" y="connsiteY1"/>
                </a:cxn>
                <a:cxn ang="0">
                  <a:pos x="connsiteX2" y="connsiteY2"/>
                </a:cxn>
                <a:cxn ang="0">
                  <a:pos x="connsiteX3" y="connsiteY3"/>
                </a:cxn>
              </a:cxnLst>
              <a:rect l="l" t="t" r="r" b="b"/>
              <a:pathLst>
                <a:path w="221972" h="332535">
                  <a:moveTo>
                    <a:pt x="64988" y="332535"/>
                  </a:moveTo>
                  <a:lnTo>
                    <a:pt x="0" y="304683"/>
                  </a:lnTo>
                  <a:lnTo>
                    <a:pt x="156984" y="0"/>
                  </a:lnTo>
                  <a:lnTo>
                    <a:pt x="221972" y="27852"/>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42" name="Freeform: Shape 141">
              <a:extLst>
                <a:ext uri="{FF2B5EF4-FFF2-40B4-BE49-F238E27FC236}">
                  <a16:creationId xmlns:a16="http://schemas.microsoft.com/office/drawing/2014/main" id="{BE36A4B8-F2A6-41BA-BAE8-CF92030E3F3E}"/>
                </a:ext>
              </a:extLst>
            </p:cNvPr>
            <p:cNvSpPr/>
            <p:nvPr/>
          </p:nvSpPr>
          <p:spPr>
            <a:xfrm>
              <a:off x="9958130" y="3519045"/>
              <a:ext cx="221972" cy="332535"/>
            </a:xfrm>
            <a:custGeom>
              <a:avLst/>
              <a:gdLst>
                <a:gd name="connsiteX0" fmla="*/ 64988 w 221972"/>
                <a:gd name="connsiteY0" fmla="*/ 332535 h 332535"/>
                <a:gd name="connsiteX1" fmla="*/ 0 w 221972"/>
                <a:gd name="connsiteY1" fmla="*/ 304683 h 332535"/>
                <a:gd name="connsiteX2" fmla="*/ 156984 w 221972"/>
                <a:gd name="connsiteY2" fmla="*/ 0 h 332535"/>
                <a:gd name="connsiteX3" fmla="*/ 221972 w 221972"/>
                <a:gd name="connsiteY3" fmla="*/ 27852 h 332535"/>
              </a:gdLst>
              <a:ahLst/>
              <a:cxnLst>
                <a:cxn ang="0">
                  <a:pos x="connsiteX0" y="connsiteY0"/>
                </a:cxn>
                <a:cxn ang="0">
                  <a:pos x="connsiteX1" y="connsiteY1"/>
                </a:cxn>
                <a:cxn ang="0">
                  <a:pos x="connsiteX2" y="connsiteY2"/>
                </a:cxn>
                <a:cxn ang="0">
                  <a:pos x="connsiteX3" y="connsiteY3"/>
                </a:cxn>
              </a:cxnLst>
              <a:rect l="l" t="t" r="r" b="b"/>
              <a:pathLst>
                <a:path w="221972" h="332535">
                  <a:moveTo>
                    <a:pt x="64988" y="332535"/>
                  </a:moveTo>
                  <a:lnTo>
                    <a:pt x="0" y="304683"/>
                  </a:lnTo>
                  <a:lnTo>
                    <a:pt x="156984" y="0"/>
                  </a:lnTo>
                  <a:lnTo>
                    <a:pt x="221972" y="27852"/>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43" name="Freeform: Shape 142">
              <a:extLst>
                <a:ext uri="{FF2B5EF4-FFF2-40B4-BE49-F238E27FC236}">
                  <a16:creationId xmlns:a16="http://schemas.microsoft.com/office/drawing/2014/main" id="{37E6F64B-6DBB-4422-BC16-6CC583D4ED38}"/>
                </a:ext>
              </a:extLst>
            </p:cNvPr>
            <p:cNvSpPr/>
            <p:nvPr/>
          </p:nvSpPr>
          <p:spPr>
            <a:xfrm>
              <a:off x="9958130" y="4018691"/>
              <a:ext cx="221972" cy="332113"/>
            </a:xfrm>
            <a:custGeom>
              <a:avLst/>
              <a:gdLst>
                <a:gd name="connsiteX0" fmla="*/ 64988 w 221972"/>
                <a:gd name="connsiteY0" fmla="*/ 332113 h 332113"/>
                <a:gd name="connsiteX1" fmla="*/ 0 w 221972"/>
                <a:gd name="connsiteY1" fmla="*/ 304261 h 332113"/>
                <a:gd name="connsiteX2" fmla="*/ 156984 w 221972"/>
                <a:gd name="connsiteY2" fmla="*/ 0 h 332113"/>
                <a:gd name="connsiteX3" fmla="*/ 221972 w 221972"/>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972" h="332113">
                  <a:moveTo>
                    <a:pt x="64988" y="332113"/>
                  </a:moveTo>
                  <a:lnTo>
                    <a:pt x="0" y="304261"/>
                  </a:lnTo>
                  <a:lnTo>
                    <a:pt x="156984" y="0"/>
                  </a:lnTo>
                  <a:lnTo>
                    <a:pt x="221972"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sp>
          <p:nvSpPr>
            <p:cNvPr id="144" name="Freeform: Shape 143">
              <a:extLst>
                <a:ext uri="{FF2B5EF4-FFF2-40B4-BE49-F238E27FC236}">
                  <a16:creationId xmlns:a16="http://schemas.microsoft.com/office/drawing/2014/main" id="{7525A5AA-3EED-4636-8179-967A6192440F}"/>
                </a:ext>
              </a:extLst>
            </p:cNvPr>
            <p:cNvSpPr/>
            <p:nvPr/>
          </p:nvSpPr>
          <p:spPr>
            <a:xfrm>
              <a:off x="9958130" y="4532264"/>
              <a:ext cx="221972" cy="332113"/>
            </a:xfrm>
            <a:custGeom>
              <a:avLst/>
              <a:gdLst>
                <a:gd name="connsiteX0" fmla="*/ 64988 w 221972"/>
                <a:gd name="connsiteY0" fmla="*/ 332113 h 332113"/>
                <a:gd name="connsiteX1" fmla="*/ 0 w 221972"/>
                <a:gd name="connsiteY1" fmla="*/ 304261 h 332113"/>
                <a:gd name="connsiteX2" fmla="*/ 156984 w 221972"/>
                <a:gd name="connsiteY2" fmla="*/ 0 h 332113"/>
                <a:gd name="connsiteX3" fmla="*/ 221972 w 221972"/>
                <a:gd name="connsiteY3" fmla="*/ 27430 h 332113"/>
              </a:gdLst>
              <a:ahLst/>
              <a:cxnLst>
                <a:cxn ang="0">
                  <a:pos x="connsiteX0" y="connsiteY0"/>
                </a:cxn>
                <a:cxn ang="0">
                  <a:pos x="connsiteX1" y="connsiteY1"/>
                </a:cxn>
                <a:cxn ang="0">
                  <a:pos x="connsiteX2" y="connsiteY2"/>
                </a:cxn>
                <a:cxn ang="0">
                  <a:pos x="connsiteX3" y="connsiteY3"/>
                </a:cxn>
              </a:cxnLst>
              <a:rect l="l" t="t" r="r" b="b"/>
              <a:pathLst>
                <a:path w="221972" h="332113">
                  <a:moveTo>
                    <a:pt x="64988" y="332113"/>
                  </a:moveTo>
                  <a:lnTo>
                    <a:pt x="0" y="304261"/>
                  </a:lnTo>
                  <a:lnTo>
                    <a:pt x="156984" y="0"/>
                  </a:lnTo>
                  <a:lnTo>
                    <a:pt x="221972" y="27430"/>
                  </a:lnTo>
                  <a:close/>
                </a:path>
              </a:pathLst>
            </a:custGeom>
            <a:grpFill/>
            <a:ln w="41739" cap="flat">
              <a:noFill/>
              <a:prstDash val="solid"/>
              <a:miter/>
            </a:ln>
          </p:spPr>
          <p:txBody>
            <a:bodyPr rtlCol="0" anchor="ctr"/>
            <a:lstStyle/>
            <a:p>
              <a:endParaRPr lang="en-US" sz="2400" dirty="0">
                <a:latin typeface="Taub Sans" pitchFamily="2" charset="0"/>
                <a:ea typeface="Taub Sans" pitchFamily="2" charset="0"/>
              </a:endParaRPr>
            </a:p>
          </p:txBody>
        </p:sp>
      </p:grpSp>
    </p:spTree>
    <p:extLst>
      <p:ext uri="{BB962C8B-B14F-4D97-AF65-F5344CB8AC3E}">
        <p14:creationId xmlns:p14="http://schemas.microsoft.com/office/powerpoint/2010/main" val="109286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over 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C0AD6D-B826-4385-AD5F-DA6B16059CD8}"/>
              </a:ext>
            </a:extLst>
          </p:cNvPr>
          <p:cNvSpPr/>
          <p:nvPr userDrawn="1"/>
        </p:nvSpPr>
        <p:spPr>
          <a:xfrm>
            <a:off x="3247604" y="6343861"/>
            <a:ext cx="6667433" cy="514139"/>
          </a:xfrm>
          <a:prstGeom prst="rect">
            <a:avLst/>
          </a:prstGeom>
          <a:solidFill>
            <a:srgbClr val="F2635D"/>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tx1">
                  <a:lumMod val="50000"/>
                </a:schemeClr>
              </a:solidFill>
              <a:effectLst/>
              <a:uFillTx/>
              <a:latin typeface="Taub Sans" pitchFamily="2" charset="0"/>
              <a:ea typeface="Taub Sans" pitchFamily="2" charset="0"/>
              <a:cs typeface="Taub Sans"/>
              <a:sym typeface="Taub Sans"/>
            </a:endParaRPr>
          </a:p>
        </p:txBody>
      </p:sp>
      <p:graphicFrame>
        <p:nvGraphicFramePr>
          <p:cNvPr id="2" name="Object 1" hidden="1">
            <a:extLst>
              <a:ext uri="{FF2B5EF4-FFF2-40B4-BE49-F238E27FC236}">
                <a16:creationId xmlns:a16="http://schemas.microsoft.com/office/drawing/2014/main" id="{D44F9BF6-C876-4B64-BDA1-7DD9D82C654F}"/>
              </a:ext>
            </a:extLst>
          </p:cNvPr>
          <p:cNvGraphicFramePr>
            <a:graphicFrameLocks noChangeAspect="1"/>
          </p:cNvGraphicFramePr>
          <p:nvPr userDrawn="1">
            <p:custDataLst>
              <p:tags r:id="rId1"/>
            </p:custDataLst>
          </p:nvPr>
        </p:nvGraphicFramePr>
        <p:xfrm>
          <a:off x="2120" y="2119"/>
          <a:ext cx="2117" cy="211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2" name="Object 1" hidden="1">
                        <a:extLst>
                          <a:ext uri="{FF2B5EF4-FFF2-40B4-BE49-F238E27FC236}">
                            <a16:creationId xmlns:a16="http://schemas.microsoft.com/office/drawing/2014/main" id="{D44F9BF6-C876-4B64-BDA1-7DD9D82C654F}"/>
                          </a:ext>
                        </a:extLst>
                      </p:cNvPr>
                      <p:cNvPicPr/>
                      <p:nvPr/>
                    </p:nvPicPr>
                    <p:blipFill>
                      <a:blip r:embed="rId4"/>
                      <a:stretch>
                        <a:fillRect/>
                      </a:stretch>
                    </p:blipFill>
                    <p:spPr>
                      <a:xfrm>
                        <a:off x="2120" y="2119"/>
                        <a:ext cx="2117" cy="2117"/>
                      </a:xfrm>
                      <a:prstGeom prst="rect">
                        <a:avLst/>
                      </a:prstGeom>
                    </p:spPr>
                  </p:pic>
                </p:oleObj>
              </mc:Fallback>
            </mc:AlternateContent>
          </a:graphicData>
        </a:graphic>
      </p:graphicFrame>
      <p:sp>
        <p:nvSpPr>
          <p:cNvPr id="41" name="Text Placeholder 28">
            <a:extLst>
              <a:ext uri="{FF2B5EF4-FFF2-40B4-BE49-F238E27FC236}">
                <a16:creationId xmlns:a16="http://schemas.microsoft.com/office/drawing/2014/main" id="{C5E29FE7-5AED-42E9-B009-7DEA8B68BA49}"/>
              </a:ext>
            </a:extLst>
          </p:cNvPr>
          <p:cNvSpPr>
            <a:spLocks noGrp="1"/>
          </p:cNvSpPr>
          <p:nvPr>
            <p:ph type="body" sz="quarter" idx="12" hasCustomPrompt="1"/>
          </p:nvPr>
        </p:nvSpPr>
        <p:spPr>
          <a:xfrm>
            <a:off x="512063" y="2111123"/>
            <a:ext cx="6705600" cy="738664"/>
          </a:xfrm>
        </p:spPr>
        <p:txBody>
          <a:bodyPr anchor="ctr">
            <a:spAutoFit/>
          </a:bodyPr>
          <a:lstStyle>
            <a:lvl1pPr>
              <a:lnSpc>
                <a:spcPct val="100000"/>
              </a:lnSpc>
              <a:spcAft>
                <a:spcPts val="4796"/>
              </a:spcAft>
              <a:defRPr sz="4796" b="0" i="0">
                <a:solidFill>
                  <a:schemeClr val="accent6"/>
                </a:solidFill>
                <a:latin typeface="Taub Sans" pitchFamily="2" charset="0"/>
                <a:ea typeface="Taub Sans" pitchFamily="2" charset="0"/>
              </a:defRPr>
            </a:lvl1pPr>
            <a:lvl2pPr marL="0" indent="0">
              <a:lnSpc>
                <a:spcPct val="100000"/>
              </a:lnSpc>
              <a:buNone/>
              <a:defRPr sz="3197">
                <a:solidFill>
                  <a:schemeClr val="accent1"/>
                </a:solidFill>
              </a:defRPr>
            </a:lvl2pPr>
            <a:lvl3pPr>
              <a:defRPr b="0">
                <a:solidFill>
                  <a:schemeClr val="bg1"/>
                </a:solidFill>
              </a:defRPr>
            </a:lvl3pPr>
          </a:lstStyle>
          <a:p>
            <a:pPr lvl="0"/>
            <a:r>
              <a:rPr lang="en-US" dirty="0"/>
              <a:t>Headline</a:t>
            </a:r>
          </a:p>
        </p:txBody>
      </p:sp>
      <p:cxnSp>
        <p:nvCxnSpPr>
          <p:cNvPr id="15" name="Straight Connector 14">
            <a:extLst>
              <a:ext uri="{FF2B5EF4-FFF2-40B4-BE49-F238E27FC236}">
                <a16:creationId xmlns:a16="http://schemas.microsoft.com/office/drawing/2014/main" id="{AEB2FD5B-1BE7-4335-8286-FC2F5A1E31FD}"/>
              </a:ext>
            </a:extLst>
          </p:cNvPr>
          <p:cNvCxnSpPr>
            <a:cxnSpLocks/>
          </p:cNvCxnSpPr>
          <p:nvPr userDrawn="1"/>
        </p:nvCxnSpPr>
        <p:spPr>
          <a:xfrm flipV="1">
            <a:off x="9907360" y="0"/>
            <a:ext cx="0" cy="6867528"/>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ECBCCF98-1307-46B1-A04F-4AB953C1F929}"/>
              </a:ext>
            </a:extLst>
          </p:cNvPr>
          <p:cNvSpPr/>
          <p:nvPr userDrawn="1"/>
        </p:nvSpPr>
        <p:spPr>
          <a:xfrm>
            <a:off x="3" y="6343861"/>
            <a:ext cx="3247599" cy="514139"/>
          </a:xfrm>
          <a:prstGeom prst="rect">
            <a:avLst/>
          </a:prstGeom>
          <a:solidFill>
            <a:schemeClr val="accent6"/>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tx1">
                  <a:lumMod val="50000"/>
                </a:schemeClr>
              </a:solidFill>
              <a:effectLst/>
              <a:uFillTx/>
              <a:latin typeface="Taub Sans" pitchFamily="2" charset="0"/>
              <a:ea typeface="Taub Sans" pitchFamily="2" charset="0"/>
              <a:cs typeface="Taub Sans"/>
              <a:sym typeface="Taub Sans"/>
            </a:endParaRPr>
          </a:p>
        </p:txBody>
      </p:sp>
      <p:sp>
        <p:nvSpPr>
          <p:cNvPr id="29" name="Rectangle 28">
            <a:extLst>
              <a:ext uri="{FF2B5EF4-FFF2-40B4-BE49-F238E27FC236}">
                <a16:creationId xmlns:a16="http://schemas.microsoft.com/office/drawing/2014/main" id="{1FF46E81-006A-46CA-84CB-44744DA6ABE4}"/>
              </a:ext>
            </a:extLst>
          </p:cNvPr>
          <p:cNvSpPr/>
          <p:nvPr userDrawn="1"/>
        </p:nvSpPr>
        <p:spPr>
          <a:xfrm>
            <a:off x="9907365" y="6343861"/>
            <a:ext cx="968065" cy="514139"/>
          </a:xfrm>
          <a:prstGeom prst="rect">
            <a:avLst/>
          </a:prstGeom>
          <a:solidFill>
            <a:srgbClr val="121C4E"/>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bg2"/>
              </a:solidFill>
              <a:effectLst/>
              <a:uFillTx/>
              <a:latin typeface="Taub Sans" pitchFamily="2" charset="0"/>
              <a:ea typeface="Taub Sans" pitchFamily="2" charset="0"/>
              <a:cs typeface="Taub Sans"/>
              <a:sym typeface="Taub Sans"/>
            </a:endParaRPr>
          </a:p>
        </p:txBody>
      </p:sp>
      <p:sp>
        <p:nvSpPr>
          <p:cNvPr id="30" name="Slide Number Placeholder 9">
            <a:extLst>
              <a:ext uri="{FF2B5EF4-FFF2-40B4-BE49-F238E27FC236}">
                <a16:creationId xmlns:a16="http://schemas.microsoft.com/office/drawing/2014/main" id="{0F12F076-FEC5-4AFF-BB2F-2B1A58A16F76}"/>
              </a:ext>
            </a:extLst>
          </p:cNvPr>
          <p:cNvSpPr>
            <a:spLocks noGrp="1"/>
          </p:cNvSpPr>
          <p:nvPr>
            <p:ph type="sldNum" sz="quarter" idx="14"/>
          </p:nvPr>
        </p:nvSpPr>
        <p:spPr>
          <a:xfrm>
            <a:off x="10312045" y="6518831"/>
            <a:ext cx="158698" cy="164212"/>
          </a:xfrm>
        </p:spPr>
        <p:txBody>
          <a:bodyPr/>
          <a:lstStyle>
            <a:lvl1pPr>
              <a:defRPr>
                <a:solidFill>
                  <a:schemeClr val="bg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31" name="ADP MAS Executive Overview…">
            <a:extLst>
              <a:ext uri="{FF2B5EF4-FFF2-40B4-BE49-F238E27FC236}">
                <a16:creationId xmlns:a16="http://schemas.microsoft.com/office/drawing/2014/main" id="{395D872A-0F12-40CF-9BF7-4E7840D3BD56}"/>
              </a:ext>
            </a:extLst>
          </p:cNvPr>
          <p:cNvSpPr txBox="1"/>
          <p:nvPr userDrawn="1"/>
        </p:nvSpPr>
        <p:spPr>
          <a:xfrm>
            <a:off x="512065" y="6559416"/>
            <a:ext cx="238687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anchor="ctr">
            <a:spAutoFit/>
          </a:bodyPr>
          <a:lstStyle>
            <a:lvl1pPr>
              <a:defRPr>
                <a:solidFill>
                  <a:srgbClr val="FFFFFF"/>
                </a:solidFill>
              </a:defRPr>
            </a:lvl1pPr>
          </a:lstStyle>
          <a:p>
            <a:r>
              <a:rPr lang="en-US" sz="800" dirty="0">
                <a:solidFill>
                  <a:schemeClr val="bg1"/>
                </a:solidFill>
                <a:latin typeface="Taub Sans" pitchFamily="2" charset="0"/>
                <a:ea typeface="Taub Sans" pitchFamily="2" charset="0"/>
              </a:rPr>
              <a:t>Copyright © 2021 ADP, Inc. Proprietary and Confidential.</a:t>
            </a:r>
          </a:p>
        </p:txBody>
      </p:sp>
      <p:sp>
        <p:nvSpPr>
          <p:cNvPr id="32" name="Footer Placeholder 16">
            <a:extLst>
              <a:ext uri="{FF2B5EF4-FFF2-40B4-BE49-F238E27FC236}">
                <a16:creationId xmlns:a16="http://schemas.microsoft.com/office/drawing/2014/main" id="{27083D94-CBEE-4101-A1C7-0B463B209011}"/>
              </a:ext>
            </a:extLst>
          </p:cNvPr>
          <p:cNvSpPr>
            <a:spLocks noGrp="1"/>
          </p:cNvSpPr>
          <p:nvPr>
            <p:ph type="ftr" sz="quarter" idx="15"/>
          </p:nvPr>
        </p:nvSpPr>
        <p:spPr>
          <a:xfrm>
            <a:off x="3468354" y="6518862"/>
            <a:ext cx="6294559" cy="164148"/>
          </a:xfrm>
        </p:spPr>
        <p:txBody>
          <a:bodyPr/>
          <a:lstStyle>
            <a:lvl1pPr>
              <a:defRPr>
                <a:solidFill>
                  <a:schemeClr val="bg1"/>
                </a:solidFill>
                <a:latin typeface="Taub Sans" pitchFamily="2" charset="0"/>
                <a:ea typeface="Taub Sans" pitchFamily="2" charset="0"/>
              </a:defRPr>
            </a:lvl1pPr>
          </a:lstStyle>
          <a:p>
            <a:r>
              <a:rPr lang="en-US" dirty="0"/>
              <a:t>Footer in sentence case</a:t>
            </a:r>
          </a:p>
        </p:txBody>
      </p:sp>
      <p:sp>
        <p:nvSpPr>
          <p:cNvPr id="33" name="Line">
            <a:extLst>
              <a:ext uri="{FF2B5EF4-FFF2-40B4-BE49-F238E27FC236}">
                <a16:creationId xmlns:a16="http://schemas.microsoft.com/office/drawing/2014/main" id="{FC48C598-B753-43C1-ACA3-0A9C1BB3269B}"/>
              </a:ext>
            </a:extLst>
          </p:cNvPr>
          <p:cNvSpPr/>
          <p:nvPr userDrawn="1"/>
        </p:nvSpPr>
        <p:spPr>
          <a:xfrm>
            <a:off x="-7405" y="6343861"/>
            <a:ext cx="12207873" cy="0"/>
          </a:xfrm>
          <a:prstGeom prst="line">
            <a:avLst/>
          </a:prstGeom>
          <a:ln w="12700">
            <a:solidFill>
              <a:srgbClr val="D0271D">
                <a:alpha val="49804"/>
              </a:srgbClr>
            </a:solidFill>
          </a:ln>
        </p:spPr>
        <p:style>
          <a:lnRef idx="1">
            <a:schemeClr val="accent1"/>
          </a:lnRef>
          <a:fillRef idx="0">
            <a:schemeClr val="accent1"/>
          </a:fillRef>
          <a:effectRef idx="0">
            <a:schemeClr val="accent1"/>
          </a:effectRef>
          <a:fontRef idx="minor">
            <a:schemeClr val="tx1"/>
          </a:fontRef>
        </p:style>
        <p:txBody>
          <a:bodyPr lIns="22841" rIns="22841"/>
          <a:lstStyle/>
          <a:p>
            <a:pPr>
              <a:defRPr sz="6000" spc="-180">
                <a:latin typeface="Taub Sans"/>
                <a:ea typeface="Taub Sans"/>
                <a:cs typeface="Taub Sans"/>
                <a:sym typeface="Taub Sans"/>
              </a:defRPr>
            </a:pPr>
            <a:endParaRPr sz="2999" dirty="0">
              <a:latin typeface="Taub Sans" pitchFamily="2" charset="0"/>
              <a:ea typeface="Taub Sans" pitchFamily="2" charset="0"/>
            </a:endParaRPr>
          </a:p>
        </p:txBody>
      </p:sp>
      <p:sp>
        <p:nvSpPr>
          <p:cNvPr id="34" name="Rectangle 33">
            <a:extLst>
              <a:ext uri="{FF2B5EF4-FFF2-40B4-BE49-F238E27FC236}">
                <a16:creationId xmlns:a16="http://schemas.microsoft.com/office/drawing/2014/main" id="{2E75DF86-0B4B-4D83-B0A7-27109DD011AF}"/>
              </a:ext>
            </a:extLst>
          </p:cNvPr>
          <p:cNvSpPr/>
          <p:nvPr userDrawn="1"/>
        </p:nvSpPr>
        <p:spPr>
          <a:xfrm>
            <a:off x="10875429" y="6343861"/>
            <a:ext cx="1316577" cy="514139"/>
          </a:xfrm>
          <a:prstGeom prst="rect">
            <a:avLst/>
          </a:prstGeom>
          <a:solidFill>
            <a:srgbClr val="121C4E"/>
          </a:solidFill>
          <a:ln w="1905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425" tIns="162425" rIns="162425" bIns="162425" numCol="1" spcCol="38100" rtlCol="0" fromWordArt="0" anchor="ctr" anchorCtr="0" forceAA="0" compatLnSpc="1">
            <a:prstTxWarp prst="textNoShape">
              <a:avLst/>
            </a:prstTxWarp>
            <a:noAutofit/>
          </a:bodyPr>
          <a:lstStyle/>
          <a:p>
            <a:pPr marR="0" lvl="0" indent="0" defTabSz="1624282" fontAlgn="auto" hangingPunct="0">
              <a:lnSpc>
                <a:spcPct val="100000"/>
              </a:lnSpc>
              <a:spcBef>
                <a:spcPts val="0"/>
              </a:spcBef>
              <a:spcAft>
                <a:spcPts val="0"/>
              </a:spcAft>
              <a:buClrTx/>
              <a:buSzTx/>
              <a:buFontTx/>
              <a:buNone/>
              <a:tabLst/>
            </a:pPr>
            <a:endParaRPr kumimoji="0" lang="en-US" sz="1599" b="0" i="0" u="none" strike="noStrike" cap="none" spc="0" normalizeH="0" baseline="0" dirty="0">
              <a:ln>
                <a:noFill/>
              </a:ln>
              <a:solidFill>
                <a:schemeClr val="bg2"/>
              </a:solidFill>
              <a:effectLst/>
              <a:uFillTx/>
              <a:latin typeface="Taub Sans" pitchFamily="2" charset="0"/>
              <a:ea typeface="Taub Sans" pitchFamily="2" charset="0"/>
              <a:cs typeface="Taub Sans"/>
              <a:sym typeface="Taub Sans"/>
            </a:endParaRPr>
          </a:p>
        </p:txBody>
      </p:sp>
      <p:sp>
        <p:nvSpPr>
          <p:cNvPr id="35" name="Freeform 5">
            <a:extLst>
              <a:ext uri="{FF2B5EF4-FFF2-40B4-BE49-F238E27FC236}">
                <a16:creationId xmlns:a16="http://schemas.microsoft.com/office/drawing/2014/main" id="{A53DAA04-A15A-4EE3-9AC3-45A5AC0D677F}"/>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bg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grpSp>
        <p:nvGrpSpPr>
          <p:cNvPr id="3" name="Grupo 2">
            <a:extLst>
              <a:ext uri="{FF2B5EF4-FFF2-40B4-BE49-F238E27FC236}">
                <a16:creationId xmlns:a16="http://schemas.microsoft.com/office/drawing/2014/main" id="{1CC9162F-2437-5B45-9D43-936EC6BE8004}"/>
              </a:ext>
            </a:extLst>
          </p:cNvPr>
          <p:cNvGrpSpPr/>
          <p:nvPr userDrawn="1"/>
        </p:nvGrpSpPr>
        <p:grpSpPr>
          <a:xfrm>
            <a:off x="10051812" y="181649"/>
            <a:ext cx="2045225" cy="5972112"/>
            <a:chOff x="10041339" y="181313"/>
            <a:chExt cx="2043095" cy="5961052"/>
          </a:xfrm>
          <a:solidFill>
            <a:schemeClr val="tx2"/>
          </a:solidFill>
        </p:grpSpPr>
        <p:sp>
          <p:nvSpPr>
            <p:cNvPr id="111" name="Freeform 1">
              <a:extLst>
                <a:ext uri="{FF2B5EF4-FFF2-40B4-BE49-F238E27FC236}">
                  <a16:creationId xmlns:a16="http://schemas.microsoft.com/office/drawing/2014/main" id="{EC6BE1CF-FE30-0748-8734-ADAFC256298F}"/>
                </a:ext>
              </a:extLst>
            </p:cNvPr>
            <p:cNvSpPr>
              <a:spLocks noChangeArrowheads="1"/>
            </p:cNvSpPr>
            <p:nvPr/>
          </p:nvSpPr>
          <p:spPr bwMode="auto">
            <a:xfrm rot="16200000">
              <a:off x="10168449" y="6015255"/>
              <a:ext cx="127109" cy="127109"/>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2" name="Freeform 2">
              <a:extLst>
                <a:ext uri="{FF2B5EF4-FFF2-40B4-BE49-F238E27FC236}">
                  <a16:creationId xmlns:a16="http://schemas.microsoft.com/office/drawing/2014/main" id="{BFE336FB-76FD-E542-B9B7-C53329EC0178}"/>
                </a:ext>
              </a:extLst>
            </p:cNvPr>
            <p:cNvSpPr>
              <a:spLocks noChangeArrowheads="1"/>
            </p:cNvSpPr>
            <p:nvPr/>
          </p:nvSpPr>
          <p:spPr bwMode="auto">
            <a:xfrm rot="16200000">
              <a:off x="10999332" y="6016190"/>
              <a:ext cx="127109" cy="125241"/>
            </a:xfrm>
            <a:custGeom>
              <a:avLst/>
              <a:gdLst>
                <a:gd name="T0" fmla="*/ 297 w 298"/>
                <a:gd name="T1" fmla="*/ 296 h 297"/>
                <a:gd name="T2" fmla="*/ 0 w 298"/>
                <a:gd name="T3" fmla="*/ 296 h 297"/>
                <a:gd name="T4" fmla="*/ 0 w 298"/>
                <a:gd name="T5" fmla="*/ 0 h 297"/>
                <a:gd name="T6" fmla="*/ 297 w 298"/>
                <a:gd name="T7" fmla="*/ 0 h 297"/>
                <a:gd name="T8" fmla="*/ 297 w 298"/>
                <a:gd name="T9" fmla="*/ 296 h 297"/>
              </a:gdLst>
              <a:ahLst/>
              <a:cxnLst>
                <a:cxn ang="0">
                  <a:pos x="T0" y="T1"/>
                </a:cxn>
                <a:cxn ang="0">
                  <a:pos x="T2" y="T3"/>
                </a:cxn>
                <a:cxn ang="0">
                  <a:pos x="T4" y="T5"/>
                </a:cxn>
                <a:cxn ang="0">
                  <a:pos x="T6" y="T7"/>
                </a:cxn>
                <a:cxn ang="0">
                  <a:pos x="T8" y="T9"/>
                </a:cxn>
              </a:cxnLst>
              <a:rect l="0" t="0" r="r" b="b"/>
              <a:pathLst>
                <a:path w="298" h="297">
                  <a:moveTo>
                    <a:pt x="297" y="296"/>
                  </a:moveTo>
                  <a:lnTo>
                    <a:pt x="0" y="296"/>
                  </a:lnTo>
                  <a:lnTo>
                    <a:pt x="0" y="0"/>
                  </a:lnTo>
                  <a:lnTo>
                    <a:pt x="297" y="0"/>
                  </a:lnTo>
                  <a:lnTo>
                    <a:pt x="297" y="296"/>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3" name="Freeform 3">
              <a:extLst>
                <a:ext uri="{FF2B5EF4-FFF2-40B4-BE49-F238E27FC236}">
                  <a16:creationId xmlns:a16="http://schemas.microsoft.com/office/drawing/2014/main" id="{05389374-9AF7-574A-8386-EA6DBE08280B}"/>
                </a:ext>
              </a:extLst>
            </p:cNvPr>
            <p:cNvSpPr>
              <a:spLocks noChangeArrowheads="1"/>
            </p:cNvSpPr>
            <p:nvPr/>
          </p:nvSpPr>
          <p:spPr bwMode="auto">
            <a:xfrm rot="16200000">
              <a:off x="11832085" y="6015255"/>
              <a:ext cx="127109" cy="127109"/>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17" name="Freeform 7">
              <a:extLst>
                <a:ext uri="{FF2B5EF4-FFF2-40B4-BE49-F238E27FC236}">
                  <a16:creationId xmlns:a16="http://schemas.microsoft.com/office/drawing/2014/main" id="{3C9B6F72-7037-5C4C-97BF-F4D0C4A3C207}"/>
                </a:ext>
              </a:extLst>
            </p:cNvPr>
            <p:cNvSpPr>
              <a:spLocks noChangeArrowheads="1"/>
            </p:cNvSpPr>
            <p:nvPr/>
          </p:nvSpPr>
          <p:spPr bwMode="auto">
            <a:xfrm rot="16200000">
              <a:off x="11833020" y="5184372"/>
              <a:ext cx="125241" cy="127109"/>
            </a:xfrm>
            <a:custGeom>
              <a:avLst/>
              <a:gdLst>
                <a:gd name="T0" fmla="*/ 296 w 297"/>
                <a:gd name="T1" fmla="*/ 297 h 298"/>
                <a:gd name="T2" fmla="*/ 0 w 297"/>
                <a:gd name="T3" fmla="*/ 297 h 298"/>
                <a:gd name="T4" fmla="*/ 0 w 297"/>
                <a:gd name="T5" fmla="*/ 0 h 298"/>
                <a:gd name="T6" fmla="*/ 296 w 297"/>
                <a:gd name="T7" fmla="*/ 0 h 298"/>
                <a:gd name="T8" fmla="*/ 296 w 297"/>
                <a:gd name="T9" fmla="*/ 297 h 298"/>
              </a:gdLst>
              <a:ahLst/>
              <a:cxnLst>
                <a:cxn ang="0">
                  <a:pos x="T0" y="T1"/>
                </a:cxn>
                <a:cxn ang="0">
                  <a:pos x="T2" y="T3"/>
                </a:cxn>
                <a:cxn ang="0">
                  <a:pos x="T4" y="T5"/>
                </a:cxn>
                <a:cxn ang="0">
                  <a:pos x="T6" y="T7"/>
                </a:cxn>
                <a:cxn ang="0">
                  <a:pos x="T8" y="T9"/>
                </a:cxn>
              </a:cxnLst>
              <a:rect l="0" t="0" r="r" b="b"/>
              <a:pathLst>
                <a:path w="297" h="298">
                  <a:moveTo>
                    <a:pt x="296" y="297"/>
                  </a:moveTo>
                  <a:lnTo>
                    <a:pt x="0" y="297"/>
                  </a:lnTo>
                  <a:lnTo>
                    <a:pt x="0" y="0"/>
                  </a:lnTo>
                  <a:lnTo>
                    <a:pt x="296" y="0"/>
                  </a:lnTo>
                  <a:lnTo>
                    <a:pt x="296"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5" name="Freeform 15">
              <a:extLst>
                <a:ext uri="{FF2B5EF4-FFF2-40B4-BE49-F238E27FC236}">
                  <a16:creationId xmlns:a16="http://schemas.microsoft.com/office/drawing/2014/main" id="{24B86034-F177-BE45-857C-7079A4C69D8A}"/>
                </a:ext>
              </a:extLst>
            </p:cNvPr>
            <p:cNvSpPr>
              <a:spLocks noChangeArrowheads="1"/>
            </p:cNvSpPr>
            <p:nvPr/>
          </p:nvSpPr>
          <p:spPr bwMode="auto">
            <a:xfrm rot="16200000">
              <a:off x="10108633" y="5116144"/>
              <a:ext cx="252349" cy="252349"/>
            </a:xfrm>
            <a:custGeom>
              <a:avLst/>
              <a:gdLst>
                <a:gd name="T0" fmla="*/ 593 w 594"/>
                <a:gd name="T1" fmla="*/ 594 h 595"/>
                <a:gd name="T2" fmla="*/ 0 w 594"/>
                <a:gd name="T3" fmla="*/ 594 h 595"/>
                <a:gd name="T4" fmla="*/ 0 w 594"/>
                <a:gd name="T5" fmla="*/ 0 h 595"/>
                <a:gd name="T6" fmla="*/ 593 w 594"/>
                <a:gd name="T7" fmla="*/ 0 h 595"/>
                <a:gd name="T8" fmla="*/ 593 w 594"/>
                <a:gd name="T9" fmla="*/ 594 h 595"/>
              </a:gdLst>
              <a:ahLst/>
              <a:cxnLst>
                <a:cxn ang="0">
                  <a:pos x="T0" y="T1"/>
                </a:cxn>
                <a:cxn ang="0">
                  <a:pos x="T2" y="T3"/>
                </a:cxn>
                <a:cxn ang="0">
                  <a:pos x="T4" y="T5"/>
                </a:cxn>
                <a:cxn ang="0">
                  <a:pos x="T6" y="T7"/>
                </a:cxn>
                <a:cxn ang="0">
                  <a:pos x="T8" y="T9"/>
                </a:cxn>
              </a:cxnLst>
              <a:rect l="0" t="0" r="r" b="b"/>
              <a:pathLst>
                <a:path w="594" h="595">
                  <a:moveTo>
                    <a:pt x="593" y="594"/>
                  </a:moveTo>
                  <a:lnTo>
                    <a:pt x="0" y="594"/>
                  </a:lnTo>
                  <a:lnTo>
                    <a:pt x="0" y="0"/>
                  </a:lnTo>
                  <a:lnTo>
                    <a:pt x="593" y="0"/>
                  </a:lnTo>
                  <a:lnTo>
                    <a:pt x="593" y="59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6" name="Freeform 16">
              <a:extLst>
                <a:ext uri="{FF2B5EF4-FFF2-40B4-BE49-F238E27FC236}">
                  <a16:creationId xmlns:a16="http://schemas.microsoft.com/office/drawing/2014/main" id="{D57589AA-4C7E-8E4C-AF78-A1B1F521806F}"/>
                </a:ext>
              </a:extLst>
            </p:cNvPr>
            <p:cNvSpPr>
              <a:spLocks noChangeArrowheads="1"/>
            </p:cNvSpPr>
            <p:nvPr/>
          </p:nvSpPr>
          <p:spPr bwMode="auto">
            <a:xfrm rot="16200000">
              <a:off x="10942320" y="5116144"/>
              <a:ext cx="252349" cy="252349"/>
            </a:xfrm>
            <a:custGeom>
              <a:avLst/>
              <a:gdLst>
                <a:gd name="T0" fmla="*/ 593 w 594"/>
                <a:gd name="T1" fmla="*/ 593 h 594"/>
                <a:gd name="T2" fmla="*/ 0 w 594"/>
                <a:gd name="T3" fmla="*/ 593 h 594"/>
                <a:gd name="T4" fmla="*/ 0 w 594"/>
                <a:gd name="T5" fmla="*/ 0 h 594"/>
                <a:gd name="T6" fmla="*/ 593 w 594"/>
                <a:gd name="T7" fmla="*/ 0 h 594"/>
                <a:gd name="T8" fmla="*/ 593 w 594"/>
                <a:gd name="T9" fmla="*/ 593 h 594"/>
              </a:gdLst>
              <a:ahLst/>
              <a:cxnLst>
                <a:cxn ang="0">
                  <a:pos x="T0" y="T1"/>
                </a:cxn>
                <a:cxn ang="0">
                  <a:pos x="T2" y="T3"/>
                </a:cxn>
                <a:cxn ang="0">
                  <a:pos x="T4" y="T5"/>
                </a:cxn>
                <a:cxn ang="0">
                  <a:pos x="T6" y="T7"/>
                </a:cxn>
                <a:cxn ang="0">
                  <a:pos x="T8" y="T9"/>
                </a:cxn>
              </a:cxnLst>
              <a:rect l="0" t="0" r="r" b="b"/>
              <a:pathLst>
                <a:path w="594" h="594">
                  <a:moveTo>
                    <a:pt x="593" y="593"/>
                  </a:moveTo>
                  <a:lnTo>
                    <a:pt x="0" y="593"/>
                  </a:lnTo>
                  <a:lnTo>
                    <a:pt x="0" y="0"/>
                  </a:lnTo>
                  <a:lnTo>
                    <a:pt x="593" y="0"/>
                  </a:lnTo>
                  <a:lnTo>
                    <a:pt x="593"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27" name="Freeform 17">
              <a:extLst>
                <a:ext uri="{FF2B5EF4-FFF2-40B4-BE49-F238E27FC236}">
                  <a16:creationId xmlns:a16="http://schemas.microsoft.com/office/drawing/2014/main" id="{796F3D86-79FD-C24E-8D9E-473CDFB1D064}"/>
                </a:ext>
              </a:extLst>
            </p:cNvPr>
            <p:cNvSpPr>
              <a:spLocks noChangeArrowheads="1"/>
            </p:cNvSpPr>
            <p:nvPr/>
          </p:nvSpPr>
          <p:spPr bwMode="auto">
            <a:xfrm rot="16200000">
              <a:off x="10942320" y="4284326"/>
              <a:ext cx="252350" cy="252349"/>
            </a:xfrm>
            <a:custGeom>
              <a:avLst/>
              <a:gdLst>
                <a:gd name="T0" fmla="*/ 593 w 594"/>
                <a:gd name="T1" fmla="*/ 593 h 594"/>
                <a:gd name="T2" fmla="*/ 0 w 594"/>
                <a:gd name="T3" fmla="*/ 593 h 594"/>
                <a:gd name="T4" fmla="*/ 0 w 594"/>
                <a:gd name="T5" fmla="*/ 0 h 594"/>
                <a:gd name="T6" fmla="*/ 593 w 594"/>
                <a:gd name="T7" fmla="*/ 0 h 594"/>
                <a:gd name="T8" fmla="*/ 593 w 594"/>
                <a:gd name="T9" fmla="*/ 593 h 594"/>
              </a:gdLst>
              <a:ahLst/>
              <a:cxnLst>
                <a:cxn ang="0">
                  <a:pos x="T0" y="T1"/>
                </a:cxn>
                <a:cxn ang="0">
                  <a:pos x="T2" y="T3"/>
                </a:cxn>
                <a:cxn ang="0">
                  <a:pos x="T4" y="T5"/>
                </a:cxn>
                <a:cxn ang="0">
                  <a:pos x="T6" y="T7"/>
                </a:cxn>
                <a:cxn ang="0">
                  <a:pos x="T8" y="T9"/>
                </a:cxn>
              </a:cxnLst>
              <a:rect l="0" t="0" r="r" b="b"/>
              <a:pathLst>
                <a:path w="594" h="594">
                  <a:moveTo>
                    <a:pt x="593" y="593"/>
                  </a:moveTo>
                  <a:lnTo>
                    <a:pt x="0" y="593"/>
                  </a:lnTo>
                  <a:lnTo>
                    <a:pt x="0" y="0"/>
                  </a:lnTo>
                  <a:lnTo>
                    <a:pt x="593" y="0"/>
                  </a:lnTo>
                  <a:lnTo>
                    <a:pt x="593"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2" name="Freeform 22">
              <a:extLst>
                <a:ext uri="{FF2B5EF4-FFF2-40B4-BE49-F238E27FC236}">
                  <a16:creationId xmlns:a16="http://schemas.microsoft.com/office/drawing/2014/main" id="{93A5E197-A66C-BB49-9317-3EFA0D77430B}"/>
                </a:ext>
              </a:extLst>
            </p:cNvPr>
            <p:cNvSpPr>
              <a:spLocks noChangeArrowheads="1"/>
            </p:cNvSpPr>
            <p:nvPr/>
          </p:nvSpPr>
          <p:spPr bwMode="auto">
            <a:xfrm rot="16200000">
              <a:off x="11774138" y="4284326"/>
              <a:ext cx="252350" cy="252350"/>
            </a:xfrm>
            <a:custGeom>
              <a:avLst/>
              <a:gdLst>
                <a:gd name="T0" fmla="*/ 593 w 594"/>
                <a:gd name="T1" fmla="*/ 594 h 595"/>
                <a:gd name="T2" fmla="*/ 0 w 594"/>
                <a:gd name="T3" fmla="*/ 594 h 595"/>
                <a:gd name="T4" fmla="*/ 0 w 594"/>
                <a:gd name="T5" fmla="*/ 0 h 595"/>
                <a:gd name="T6" fmla="*/ 593 w 594"/>
                <a:gd name="T7" fmla="*/ 0 h 595"/>
                <a:gd name="T8" fmla="*/ 593 w 594"/>
                <a:gd name="T9" fmla="*/ 594 h 595"/>
              </a:gdLst>
              <a:ahLst/>
              <a:cxnLst>
                <a:cxn ang="0">
                  <a:pos x="T0" y="T1"/>
                </a:cxn>
                <a:cxn ang="0">
                  <a:pos x="T2" y="T3"/>
                </a:cxn>
                <a:cxn ang="0">
                  <a:pos x="T4" y="T5"/>
                </a:cxn>
                <a:cxn ang="0">
                  <a:pos x="T6" y="T7"/>
                </a:cxn>
                <a:cxn ang="0">
                  <a:pos x="T8" y="T9"/>
                </a:cxn>
              </a:cxnLst>
              <a:rect l="0" t="0" r="r" b="b"/>
              <a:pathLst>
                <a:path w="594" h="595">
                  <a:moveTo>
                    <a:pt x="593" y="594"/>
                  </a:moveTo>
                  <a:lnTo>
                    <a:pt x="0" y="594"/>
                  </a:lnTo>
                  <a:lnTo>
                    <a:pt x="0" y="0"/>
                  </a:lnTo>
                  <a:lnTo>
                    <a:pt x="593" y="0"/>
                  </a:lnTo>
                  <a:lnTo>
                    <a:pt x="593" y="59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5" name="Freeform 25">
              <a:extLst>
                <a:ext uri="{FF2B5EF4-FFF2-40B4-BE49-F238E27FC236}">
                  <a16:creationId xmlns:a16="http://schemas.microsoft.com/office/drawing/2014/main" id="{DF8022E7-D3BB-9242-A7CD-391245349EBE}"/>
                </a:ext>
              </a:extLst>
            </p:cNvPr>
            <p:cNvSpPr>
              <a:spLocks noChangeArrowheads="1"/>
            </p:cNvSpPr>
            <p:nvPr/>
          </p:nvSpPr>
          <p:spPr bwMode="auto">
            <a:xfrm rot="16200000">
              <a:off x="10046013" y="4221706"/>
              <a:ext cx="368243" cy="377589"/>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6" name="Freeform 26">
              <a:extLst>
                <a:ext uri="{FF2B5EF4-FFF2-40B4-BE49-F238E27FC236}">
                  <a16:creationId xmlns:a16="http://schemas.microsoft.com/office/drawing/2014/main" id="{5293036B-7F34-B749-BC1E-243D5693C865}"/>
                </a:ext>
              </a:extLst>
            </p:cNvPr>
            <p:cNvSpPr>
              <a:spLocks noChangeArrowheads="1"/>
            </p:cNvSpPr>
            <p:nvPr/>
          </p:nvSpPr>
          <p:spPr bwMode="auto">
            <a:xfrm rot="16200000">
              <a:off x="10046012" y="3389888"/>
              <a:ext cx="368244" cy="377589"/>
            </a:xfrm>
            <a:custGeom>
              <a:avLst/>
              <a:gdLst>
                <a:gd name="T0" fmla="*/ 867 w 868"/>
                <a:gd name="T1" fmla="*/ 890 h 891"/>
                <a:gd name="T2" fmla="*/ 0 w 868"/>
                <a:gd name="T3" fmla="*/ 890 h 891"/>
                <a:gd name="T4" fmla="*/ 0 w 868"/>
                <a:gd name="T5" fmla="*/ 0 h 891"/>
                <a:gd name="T6" fmla="*/ 867 w 868"/>
                <a:gd name="T7" fmla="*/ 0 h 891"/>
                <a:gd name="T8" fmla="*/ 867 w 868"/>
                <a:gd name="T9" fmla="*/ 890 h 891"/>
              </a:gdLst>
              <a:ahLst/>
              <a:cxnLst>
                <a:cxn ang="0">
                  <a:pos x="T0" y="T1"/>
                </a:cxn>
                <a:cxn ang="0">
                  <a:pos x="T2" y="T3"/>
                </a:cxn>
                <a:cxn ang="0">
                  <a:pos x="T4" y="T5"/>
                </a:cxn>
                <a:cxn ang="0">
                  <a:pos x="T6" y="T7"/>
                </a:cxn>
                <a:cxn ang="0">
                  <a:pos x="T8" y="T9"/>
                </a:cxn>
              </a:cxnLst>
              <a:rect l="0" t="0" r="r" b="b"/>
              <a:pathLst>
                <a:path w="868" h="891">
                  <a:moveTo>
                    <a:pt x="867" y="890"/>
                  </a:moveTo>
                  <a:lnTo>
                    <a:pt x="0" y="890"/>
                  </a:lnTo>
                  <a:lnTo>
                    <a:pt x="0" y="0"/>
                  </a:lnTo>
                  <a:lnTo>
                    <a:pt x="867" y="0"/>
                  </a:lnTo>
                  <a:lnTo>
                    <a:pt x="867"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7" name="Freeform 27">
              <a:extLst>
                <a:ext uri="{FF2B5EF4-FFF2-40B4-BE49-F238E27FC236}">
                  <a16:creationId xmlns:a16="http://schemas.microsoft.com/office/drawing/2014/main" id="{7C1F5997-F3D5-8D40-870D-F831EAF5DCD9}"/>
                </a:ext>
              </a:extLst>
            </p:cNvPr>
            <p:cNvSpPr>
              <a:spLocks noChangeArrowheads="1"/>
            </p:cNvSpPr>
            <p:nvPr/>
          </p:nvSpPr>
          <p:spPr bwMode="auto">
            <a:xfrm rot="16200000">
              <a:off x="10819884" y="3389888"/>
              <a:ext cx="368244" cy="377589"/>
            </a:xfrm>
            <a:custGeom>
              <a:avLst/>
              <a:gdLst>
                <a:gd name="T0" fmla="*/ 867 w 868"/>
                <a:gd name="T1" fmla="*/ 890 h 891"/>
                <a:gd name="T2" fmla="*/ 0 w 868"/>
                <a:gd name="T3" fmla="*/ 890 h 891"/>
                <a:gd name="T4" fmla="*/ 0 w 868"/>
                <a:gd name="T5" fmla="*/ 0 h 891"/>
                <a:gd name="T6" fmla="*/ 867 w 868"/>
                <a:gd name="T7" fmla="*/ 0 h 891"/>
                <a:gd name="T8" fmla="*/ 867 w 868"/>
                <a:gd name="T9" fmla="*/ 890 h 891"/>
              </a:gdLst>
              <a:ahLst/>
              <a:cxnLst>
                <a:cxn ang="0">
                  <a:pos x="T0" y="T1"/>
                </a:cxn>
                <a:cxn ang="0">
                  <a:pos x="T2" y="T3"/>
                </a:cxn>
                <a:cxn ang="0">
                  <a:pos x="T4" y="T5"/>
                </a:cxn>
                <a:cxn ang="0">
                  <a:pos x="T6" y="T7"/>
                </a:cxn>
                <a:cxn ang="0">
                  <a:pos x="T8" y="T9"/>
                </a:cxn>
              </a:cxnLst>
              <a:rect l="0" t="0" r="r" b="b"/>
              <a:pathLst>
                <a:path w="868" h="891">
                  <a:moveTo>
                    <a:pt x="867" y="890"/>
                  </a:moveTo>
                  <a:lnTo>
                    <a:pt x="0" y="890"/>
                  </a:lnTo>
                  <a:lnTo>
                    <a:pt x="0" y="0"/>
                  </a:lnTo>
                  <a:lnTo>
                    <a:pt x="867" y="0"/>
                  </a:lnTo>
                  <a:lnTo>
                    <a:pt x="867"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38" name="Freeform 28">
              <a:extLst>
                <a:ext uri="{FF2B5EF4-FFF2-40B4-BE49-F238E27FC236}">
                  <a16:creationId xmlns:a16="http://schemas.microsoft.com/office/drawing/2014/main" id="{7E16A85A-2829-1249-A963-19DE548CA757}"/>
                </a:ext>
              </a:extLst>
            </p:cNvPr>
            <p:cNvSpPr>
              <a:spLocks noChangeArrowheads="1"/>
            </p:cNvSpPr>
            <p:nvPr/>
          </p:nvSpPr>
          <p:spPr bwMode="auto">
            <a:xfrm rot="16200000">
              <a:off x="11716191" y="3394561"/>
              <a:ext cx="368244" cy="368243"/>
            </a:xfrm>
            <a:custGeom>
              <a:avLst/>
              <a:gdLst>
                <a:gd name="T0" fmla="*/ 867 w 868"/>
                <a:gd name="T1" fmla="*/ 867 h 868"/>
                <a:gd name="T2" fmla="*/ 0 w 868"/>
                <a:gd name="T3" fmla="*/ 867 h 868"/>
                <a:gd name="T4" fmla="*/ 0 w 868"/>
                <a:gd name="T5" fmla="*/ 0 h 868"/>
                <a:gd name="T6" fmla="*/ 867 w 868"/>
                <a:gd name="T7" fmla="*/ 0 h 868"/>
                <a:gd name="T8" fmla="*/ 867 w 868"/>
                <a:gd name="T9" fmla="*/ 867 h 868"/>
              </a:gdLst>
              <a:ahLst/>
              <a:cxnLst>
                <a:cxn ang="0">
                  <a:pos x="T0" y="T1"/>
                </a:cxn>
                <a:cxn ang="0">
                  <a:pos x="T2" y="T3"/>
                </a:cxn>
                <a:cxn ang="0">
                  <a:pos x="T4" y="T5"/>
                </a:cxn>
                <a:cxn ang="0">
                  <a:pos x="T6" y="T7"/>
                </a:cxn>
                <a:cxn ang="0">
                  <a:pos x="T8" y="T9"/>
                </a:cxn>
              </a:cxnLst>
              <a:rect l="0" t="0" r="r" b="b"/>
              <a:pathLst>
                <a:path w="868" h="868">
                  <a:moveTo>
                    <a:pt x="867" y="867"/>
                  </a:moveTo>
                  <a:lnTo>
                    <a:pt x="0" y="867"/>
                  </a:lnTo>
                  <a:lnTo>
                    <a:pt x="0" y="0"/>
                  </a:lnTo>
                  <a:lnTo>
                    <a:pt x="867" y="0"/>
                  </a:lnTo>
                  <a:lnTo>
                    <a:pt x="867" y="86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3" name="Freeform 33">
              <a:extLst>
                <a:ext uri="{FF2B5EF4-FFF2-40B4-BE49-F238E27FC236}">
                  <a16:creationId xmlns:a16="http://schemas.microsoft.com/office/drawing/2014/main" id="{3D6852A6-1597-B14D-85FD-E11B5BF26EED}"/>
                </a:ext>
              </a:extLst>
            </p:cNvPr>
            <p:cNvSpPr>
              <a:spLocks noChangeArrowheads="1"/>
            </p:cNvSpPr>
            <p:nvPr/>
          </p:nvSpPr>
          <p:spPr bwMode="auto">
            <a:xfrm rot="16200000">
              <a:off x="10168449" y="181313"/>
              <a:ext cx="127109" cy="127109"/>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4" name="Freeform 34">
              <a:extLst>
                <a:ext uri="{FF2B5EF4-FFF2-40B4-BE49-F238E27FC236}">
                  <a16:creationId xmlns:a16="http://schemas.microsoft.com/office/drawing/2014/main" id="{DAEE8D88-73EC-4048-8C80-C3BD97D39837}"/>
                </a:ext>
              </a:extLst>
            </p:cNvPr>
            <p:cNvSpPr>
              <a:spLocks noChangeArrowheads="1"/>
            </p:cNvSpPr>
            <p:nvPr/>
          </p:nvSpPr>
          <p:spPr bwMode="auto">
            <a:xfrm rot="16200000">
              <a:off x="10999332" y="182247"/>
              <a:ext cx="127109" cy="125241"/>
            </a:xfrm>
            <a:custGeom>
              <a:avLst/>
              <a:gdLst>
                <a:gd name="T0" fmla="*/ 297 w 298"/>
                <a:gd name="T1" fmla="*/ 296 h 297"/>
                <a:gd name="T2" fmla="*/ 0 w 298"/>
                <a:gd name="T3" fmla="*/ 296 h 297"/>
                <a:gd name="T4" fmla="*/ 0 w 298"/>
                <a:gd name="T5" fmla="*/ 0 h 297"/>
                <a:gd name="T6" fmla="*/ 297 w 298"/>
                <a:gd name="T7" fmla="*/ 0 h 297"/>
                <a:gd name="T8" fmla="*/ 297 w 298"/>
                <a:gd name="T9" fmla="*/ 296 h 297"/>
              </a:gdLst>
              <a:ahLst/>
              <a:cxnLst>
                <a:cxn ang="0">
                  <a:pos x="T0" y="T1"/>
                </a:cxn>
                <a:cxn ang="0">
                  <a:pos x="T2" y="T3"/>
                </a:cxn>
                <a:cxn ang="0">
                  <a:pos x="T4" y="T5"/>
                </a:cxn>
                <a:cxn ang="0">
                  <a:pos x="T6" y="T7"/>
                </a:cxn>
                <a:cxn ang="0">
                  <a:pos x="T8" y="T9"/>
                </a:cxn>
              </a:cxnLst>
              <a:rect l="0" t="0" r="r" b="b"/>
              <a:pathLst>
                <a:path w="298" h="297">
                  <a:moveTo>
                    <a:pt x="297" y="296"/>
                  </a:moveTo>
                  <a:lnTo>
                    <a:pt x="0" y="296"/>
                  </a:lnTo>
                  <a:lnTo>
                    <a:pt x="0" y="0"/>
                  </a:lnTo>
                  <a:lnTo>
                    <a:pt x="297" y="0"/>
                  </a:lnTo>
                  <a:lnTo>
                    <a:pt x="297" y="296"/>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5" name="Freeform 35">
              <a:extLst>
                <a:ext uri="{FF2B5EF4-FFF2-40B4-BE49-F238E27FC236}">
                  <a16:creationId xmlns:a16="http://schemas.microsoft.com/office/drawing/2014/main" id="{745313E3-50AD-1A4B-9D1B-610614DF2B87}"/>
                </a:ext>
              </a:extLst>
            </p:cNvPr>
            <p:cNvSpPr>
              <a:spLocks noChangeArrowheads="1"/>
            </p:cNvSpPr>
            <p:nvPr/>
          </p:nvSpPr>
          <p:spPr bwMode="auto">
            <a:xfrm rot="16200000">
              <a:off x="11832085" y="181313"/>
              <a:ext cx="127109" cy="127109"/>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49" name="Freeform 39">
              <a:extLst>
                <a:ext uri="{FF2B5EF4-FFF2-40B4-BE49-F238E27FC236}">
                  <a16:creationId xmlns:a16="http://schemas.microsoft.com/office/drawing/2014/main" id="{740F17C0-A1E9-C947-921D-7194AB8A6959}"/>
                </a:ext>
              </a:extLst>
            </p:cNvPr>
            <p:cNvSpPr>
              <a:spLocks noChangeArrowheads="1"/>
            </p:cNvSpPr>
            <p:nvPr/>
          </p:nvSpPr>
          <p:spPr bwMode="auto">
            <a:xfrm rot="16200000">
              <a:off x="11832085" y="1013130"/>
              <a:ext cx="127109" cy="127109"/>
            </a:xfrm>
            <a:custGeom>
              <a:avLst/>
              <a:gdLst>
                <a:gd name="T0" fmla="*/ 297 w 298"/>
                <a:gd name="T1" fmla="*/ 297 h 298"/>
                <a:gd name="T2" fmla="*/ 0 w 298"/>
                <a:gd name="T3" fmla="*/ 297 h 298"/>
                <a:gd name="T4" fmla="*/ 0 w 298"/>
                <a:gd name="T5" fmla="*/ 0 h 298"/>
                <a:gd name="T6" fmla="*/ 297 w 298"/>
                <a:gd name="T7" fmla="*/ 0 h 298"/>
                <a:gd name="T8" fmla="*/ 297 w 298"/>
                <a:gd name="T9" fmla="*/ 297 h 298"/>
              </a:gdLst>
              <a:ahLst/>
              <a:cxnLst>
                <a:cxn ang="0">
                  <a:pos x="T0" y="T1"/>
                </a:cxn>
                <a:cxn ang="0">
                  <a:pos x="T2" y="T3"/>
                </a:cxn>
                <a:cxn ang="0">
                  <a:pos x="T4" y="T5"/>
                </a:cxn>
                <a:cxn ang="0">
                  <a:pos x="T6" y="T7"/>
                </a:cxn>
                <a:cxn ang="0">
                  <a:pos x="T8" y="T9"/>
                </a:cxn>
              </a:cxnLst>
              <a:rect l="0" t="0" r="r" b="b"/>
              <a:pathLst>
                <a:path w="298" h="298">
                  <a:moveTo>
                    <a:pt x="297" y="297"/>
                  </a:moveTo>
                  <a:lnTo>
                    <a:pt x="0" y="297"/>
                  </a:lnTo>
                  <a:lnTo>
                    <a:pt x="0" y="0"/>
                  </a:lnTo>
                  <a:lnTo>
                    <a:pt x="297" y="0"/>
                  </a:lnTo>
                  <a:lnTo>
                    <a:pt x="297" y="29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7" name="Freeform 47">
              <a:extLst>
                <a:ext uri="{FF2B5EF4-FFF2-40B4-BE49-F238E27FC236}">
                  <a16:creationId xmlns:a16="http://schemas.microsoft.com/office/drawing/2014/main" id="{7AE58636-4C11-EB40-B5D5-7B8ED7866A41}"/>
                </a:ext>
              </a:extLst>
            </p:cNvPr>
            <p:cNvSpPr>
              <a:spLocks noChangeArrowheads="1"/>
            </p:cNvSpPr>
            <p:nvPr/>
          </p:nvSpPr>
          <p:spPr bwMode="auto">
            <a:xfrm rot="16200000">
              <a:off x="10108633" y="955184"/>
              <a:ext cx="252349" cy="252349"/>
            </a:xfrm>
            <a:custGeom>
              <a:avLst/>
              <a:gdLst>
                <a:gd name="T0" fmla="*/ 593 w 594"/>
                <a:gd name="T1" fmla="*/ 594 h 595"/>
                <a:gd name="T2" fmla="*/ 0 w 594"/>
                <a:gd name="T3" fmla="*/ 594 h 595"/>
                <a:gd name="T4" fmla="*/ 0 w 594"/>
                <a:gd name="T5" fmla="*/ 0 h 595"/>
                <a:gd name="T6" fmla="*/ 593 w 594"/>
                <a:gd name="T7" fmla="*/ 0 h 595"/>
                <a:gd name="T8" fmla="*/ 593 w 594"/>
                <a:gd name="T9" fmla="*/ 594 h 595"/>
              </a:gdLst>
              <a:ahLst/>
              <a:cxnLst>
                <a:cxn ang="0">
                  <a:pos x="T0" y="T1"/>
                </a:cxn>
                <a:cxn ang="0">
                  <a:pos x="T2" y="T3"/>
                </a:cxn>
                <a:cxn ang="0">
                  <a:pos x="T4" y="T5"/>
                </a:cxn>
                <a:cxn ang="0">
                  <a:pos x="T6" y="T7"/>
                </a:cxn>
                <a:cxn ang="0">
                  <a:pos x="T8" y="T9"/>
                </a:cxn>
              </a:cxnLst>
              <a:rect l="0" t="0" r="r" b="b"/>
              <a:pathLst>
                <a:path w="594" h="595">
                  <a:moveTo>
                    <a:pt x="593" y="594"/>
                  </a:moveTo>
                  <a:lnTo>
                    <a:pt x="0" y="594"/>
                  </a:lnTo>
                  <a:lnTo>
                    <a:pt x="0" y="0"/>
                  </a:lnTo>
                  <a:lnTo>
                    <a:pt x="593" y="0"/>
                  </a:lnTo>
                  <a:lnTo>
                    <a:pt x="593" y="59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8" name="Freeform 48">
              <a:extLst>
                <a:ext uri="{FF2B5EF4-FFF2-40B4-BE49-F238E27FC236}">
                  <a16:creationId xmlns:a16="http://schemas.microsoft.com/office/drawing/2014/main" id="{985F2E3C-46C0-BC48-9962-C9E496F491DD}"/>
                </a:ext>
              </a:extLst>
            </p:cNvPr>
            <p:cNvSpPr>
              <a:spLocks noChangeArrowheads="1"/>
            </p:cNvSpPr>
            <p:nvPr/>
          </p:nvSpPr>
          <p:spPr bwMode="auto">
            <a:xfrm rot="16200000">
              <a:off x="10942320" y="955184"/>
              <a:ext cx="252349" cy="252349"/>
            </a:xfrm>
            <a:custGeom>
              <a:avLst/>
              <a:gdLst>
                <a:gd name="T0" fmla="*/ 593 w 594"/>
                <a:gd name="T1" fmla="*/ 593 h 594"/>
                <a:gd name="T2" fmla="*/ 0 w 594"/>
                <a:gd name="T3" fmla="*/ 593 h 594"/>
                <a:gd name="T4" fmla="*/ 0 w 594"/>
                <a:gd name="T5" fmla="*/ 0 h 594"/>
                <a:gd name="T6" fmla="*/ 593 w 594"/>
                <a:gd name="T7" fmla="*/ 0 h 594"/>
                <a:gd name="T8" fmla="*/ 593 w 594"/>
                <a:gd name="T9" fmla="*/ 593 h 594"/>
              </a:gdLst>
              <a:ahLst/>
              <a:cxnLst>
                <a:cxn ang="0">
                  <a:pos x="T0" y="T1"/>
                </a:cxn>
                <a:cxn ang="0">
                  <a:pos x="T2" y="T3"/>
                </a:cxn>
                <a:cxn ang="0">
                  <a:pos x="T4" y="T5"/>
                </a:cxn>
                <a:cxn ang="0">
                  <a:pos x="T6" y="T7"/>
                </a:cxn>
                <a:cxn ang="0">
                  <a:pos x="T8" y="T9"/>
                </a:cxn>
              </a:cxnLst>
              <a:rect l="0" t="0" r="r" b="b"/>
              <a:pathLst>
                <a:path w="594" h="594">
                  <a:moveTo>
                    <a:pt x="593" y="593"/>
                  </a:moveTo>
                  <a:lnTo>
                    <a:pt x="0" y="593"/>
                  </a:lnTo>
                  <a:lnTo>
                    <a:pt x="0" y="0"/>
                  </a:lnTo>
                  <a:lnTo>
                    <a:pt x="593" y="0"/>
                  </a:lnTo>
                  <a:lnTo>
                    <a:pt x="593"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59" name="Freeform 49">
              <a:extLst>
                <a:ext uri="{FF2B5EF4-FFF2-40B4-BE49-F238E27FC236}">
                  <a16:creationId xmlns:a16="http://schemas.microsoft.com/office/drawing/2014/main" id="{D0322DB8-F90C-FB47-B368-B10781186FFA}"/>
                </a:ext>
              </a:extLst>
            </p:cNvPr>
            <p:cNvSpPr>
              <a:spLocks noChangeArrowheads="1"/>
            </p:cNvSpPr>
            <p:nvPr/>
          </p:nvSpPr>
          <p:spPr bwMode="auto">
            <a:xfrm rot="16200000">
              <a:off x="10942320" y="1787002"/>
              <a:ext cx="252350" cy="252349"/>
            </a:xfrm>
            <a:custGeom>
              <a:avLst/>
              <a:gdLst>
                <a:gd name="T0" fmla="*/ 594 w 595"/>
                <a:gd name="T1" fmla="*/ 593 h 594"/>
                <a:gd name="T2" fmla="*/ 0 w 595"/>
                <a:gd name="T3" fmla="*/ 593 h 594"/>
                <a:gd name="T4" fmla="*/ 0 w 595"/>
                <a:gd name="T5" fmla="*/ 0 h 594"/>
                <a:gd name="T6" fmla="*/ 594 w 595"/>
                <a:gd name="T7" fmla="*/ 0 h 594"/>
                <a:gd name="T8" fmla="*/ 594 w 595"/>
                <a:gd name="T9" fmla="*/ 593 h 594"/>
              </a:gdLst>
              <a:ahLst/>
              <a:cxnLst>
                <a:cxn ang="0">
                  <a:pos x="T0" y="T1"/>
                </a:cxn>
                <a:cxn ang="0">
                  <a:pos x="T2" y="T3"/>
                </a:cxn>
                <a:cxn ang="0">
                  <a:pos x="T4" y="T5"/>
                </a:cxn>
                <a:cxn ang="0">
                  <a:pos x="T6" y="T7"/>
                </a:cxn>
                <a:cxn ang="0">
                  <a:pos x="T8" y="T9"/>
                </a:cxn>
              </a:cxnLst>
              <a:rect l="0" t="0" r="r" b="b"/>
              <a:pathLst>
                <a:path w="595" h="594">
                  <a:moveTo>
                    <a:pt x="594" y="593"/>
                  </a:moveTo>
                  <a:lnTo>
                    <a:pt x="0" y="593"/>
                  </a:lnTo>
                  <a:lnTo>
                    <a:pt x="0" y="0"/>
                  </a:lnTo>
                  <a:lnTo>
                    <a:pt x="594" y="0"/>
                  </a:lnTo>
                  <a:lnTo>
                    <a:pt x="594" y="593"/>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64" name="Freeform 54">
              <a:extLst>
                <a:ext uri="{FF2B5EF4-FFF2-40B4-BE49-F238E27FC236}">
                  <a16:creationId xmlns:a16="http://schemas.microsoft.com/office/drawing/2014/main" id="{C14AE457-2981-CB4E-B89F-D33165E9CD4D}"/>
                </a:ext>
              </a:extLst>
            </p:cNvPr>
            <p:cNvSpPr>
              <a:spLocks noChangeArrowheads="1"/>
            </p:cNvSpPr>
            <p:nvPr/>
          </p:nvSpPr>
          <p:spPr bwMode="auto">
            <a:xfrm rot="16200000">
              <a:off x="11774138" y="1787002"/>
              <a:ext cx="252350" cy="252350"/>
            </a:xfrm>
            <a:custGeom>
              <a:avLst/>
              <a:gdLst>
                <a:gd name="T0" fmla="*/ 594 w 595"/>
                <a:gd name="T1" fmla="*/ 594 h 595"/>
                <a:gd name="T2" fmla="*/ 0 w 595"/>
                <a:gd name="T3" fmla="*/ 594 h 595"/>
                <a:gd name="T4" fmla="*/ 0 w 595"/>
                <a:gd name="T5" fmla="*/ 0 h 595"/>
                <a:gd name="T6" fmla="*/ 594 w 595"/>
                <a:gd name="T7" fmla="*/ 0 h 595"/>
                <a:gd name="T8" fmla="*/ 594 w 595"/>
                <a:gd name="T9" fmla="*/ 594 h 595"/>
              </a:gdLst>
              <a:ahLst/>
              <a:cxnLst>
                <a:cxn ang="0">
                  <a:pos x="T0" y="T1"/>
                </a:cxn>
                <a:cxn ang="0">
                  <a:pos x="T2" y="T3"/>
                </a:cxn>
                <a:cxn ang="0">
                  <a:pos x="T4" y="T5"/>
                </a:cxn>
                <a:cxn ang="0">
                  <a:pos x="T6" y="T7"/>
                </a:cxn>
                <a:cxn ang="0">
                  <a:pos x="T8" y="T9"/>
                </a:cxn>
              </a:cxnLst>
              <a:rect l="0" t="0" r="r" b="b"/>
              <a:pathLst>
                <a:path w="595" h="595">
                  <a:moveTo>
                    <a:pt x="594" y="594"/>
                  </a:moveTo>
                  <a:lnTo>
                    <a:pt x="0" y="594"/>
                  </a:lnTo>
                  <a:lnTo>
                    <a:pt x="0" y="0"/>
                  </a:lnTo>
                  <a:lnTo>
                    <a:pt x="594" y="0"/>
                  </a:lnTo>
                  <a:lnTo>
                    <a:pt x="594" y="594"/>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67" name="Freeform 57">
              <a:extLst>
                <a:ext uri="{FF2B5EF4-FFF2-40B4-BE49-F238E27FC236}">
                  <a16:creationId xmlns:a16="http://schemas.microsoft.com/office/drawing/2014/main" id="{6B1424E4-4F4D-7649-8ADF-DA6BFCD66A63}"/>
                </a:ext>
              </a:extLst>
            </p:cNvPr>
            <p:cNvSpPr>
              <a:spLocks noChangeArrowheads="1"/>
            </p:cNvSpPr>
            <p:nvPr/>
          </p:nvSpPr>
          <p:spPr bwMode="auto">
            <a:xfrm rot="16200000">
              <a:off x="10046013" y="1724382"/>
              <a:ext cx="368243" cy="377589"/>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68" name="Freeform 58">
              <a:extLst>
                <a:ext uri="{FF2B5EF4-FFF2-40B4-BE49-F238E27FC236}">
                  <a16:creationId xmlns:a16="http://schemas.microsoft.com/office/drawing/2014/main" id="{DB1D6CAB-6EF2-1D4B-B9ED-8538B5FFB8C4}"/>
                </a:ext>
              </a:extLst>
            </p:cNvPr>
            <p:cNvSpPr>
              <a:spLocks noChangeArrowheads="1"/>
            </p:cNvSpPr>
            <p:nvPr/>
          </p:nvSpPr>
          <p:spPr bwMode="auto">
            <a:xfrm rot="16200000">
              <a:off x="10046012" y="2556200"/>
              <a:ext cx="368244" cy="377589"/>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69" name="Freeform 59">
              <a:extLst>
                <a:ext uri="{FF2B5EF4-FFF2-40B4-BE49-F238E27FC236}">
                  <a16:creationId xmlns:a16="http://schemas.microsoft.com/office/drawing/2014/main" id="{FB2794A2-7E38-184B-9692-2405F7257A48}"/>
                </a:ext>
              </a:extLst>
            </p:cNvPr>
            <p:cNvSpPr>
              <a:spLocks noChangeArrowheads="1"/>
            </p:cNvSpPr>
            <p:nvPr/>
          </p:nvSpPr>
          <p:spPr bwMode="auto">
            <a:xfrm rot="16200000">
              <a:off x="10819884" y="2556200"/>
              <a:ext cx="368244" cy="377589"/>
            </a:xfrm>
            <a:custGeom>
              <a:avLst/>
              <a:gdLst>
                <a:gd name="T0" fmla="*/ 868 w 869"/>
                <a:gd name="T1" fmla="*/ 890 h 891"/>
                <a:gd name="T2" fmla="*/ 0 w 869"/>
                <a:gd name="T3" fmla="*/ 890 h 891"/>
                <a:gd name="T4" fmla="*/ 0 w 869"/>
                <a:gd name="T5" fmla="*/ 0 h 891"/>
                <a:gd name="T6" fmla="*/ 868 w 869"/>
                <a:gd name="T7" fmla="*/ 0 h 891"/>
                <a:gd name="T8" fmla="*/ 868 w 869"/>
                <a:gd name="T9" fmla="*/ 890 h 891"/>
              </a:gdLst>
              <a:ahLst/>
              <a:cxnLst>
                <a:cxn ang="0">
                  <a:pos x="T0" y="T1"/>
                </a:cxn>
                <a:cxn ang="0">
                  <a:pos x="T2" y="T3"/>
                </a:cxn>
                <a:cxn ang="0">
                  <a:pos x="T4" y="T5"/>
                </a:cxn>
                <a:cxn ang="0">
                  <a:pos x="T6" y="T7"/>
                </a:cxn>
                <a:cxn ang="0">
                  <a:pos x="T8" y="T9"/>
                </a:cxn>
              </a:cxnLst>
              <a:rect l="0" t="0" r="r" b="b"/>
              <a:pathLst>
                <a:path w="869" h="891">
                  <a:moveTo>
                    <a:pt x="868" y="890"/>
                  </a:moveTo>
                  <a:lnTo>
                    <a:pt x="0" y="890"/>
                  </a:lnTo>
                  <a:lnTo>
                    <a:pt x="0" y="0"/>
                  </a:lnTo>
                  <a:lnTo>
                    <a:pt x="868" y="0"/>
                  </a:lnTo>
                  <a:lnTo>
                    <a:pt x="868" y="89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sp>
          <p:nvSpPr>
            <p:cNvPr id="170" name="Freeform 60">
              <a:extLst>
                <a:ext uri="{FF2B5EF4-FFF2-40B4-BE49-F238E27FC236}">
                  <a16:creationId xmlns:a16="http://schemas.microsoft.com/office/drawing/2014/main" id="{702D8A8D-3030-9B4F-AAC3-E9D27ACED03D}"/>
                </a:ext>
              </a:extLst>
            </p:cNvPr>
            <p:cNvSpPr>
              <a:spLocks noChangeArrowheads="1"/>
            </p:cNvSpPr>
            <p:nvPr/>
          </p:nvSpPr>
          <p:spPr bwMode="auto">
            <a:xfrm rot="16200000">
              <a:off x="11716191" y="2560873"/>
              <a:ext cx="368244" cy="368243"/>
            </a:xfrm>
            <a:custGeom>
              <a:avLst/>
              <a:gdLst>
                <a:gd name="T0" fmla="*/ 868 w 869"/>
                <a:gd name="T1" fmla="*/ 867 h 868"/>
                <a:gd name="T2" fmla="*/ 0 w 869"/>
                <a:gd name="T3" fmla="*/ 867 h 868"/>
                <a:gd name="T4" fmla="*/ 0 w 869"/>
                <a:gd name="T5" fmla="*/ 0 h 868"/>
                <a:gd name="T6" fmla="*/ 868 w 869"/>
                <a:gd name="T7" fmla="*/ 0 h 868"/>
                <a:gd name="T8" fmla="*/ 868 w 869"/>
                <a:gd name="T9" fmla="*/ 867 h 868"/>
              </a:gdLst>
              <a:ahLst/>
              <a:cxnLst>
                <a:cxn ang="0">
                  <a:pos x="T0" y="T1"/>
                </a:cxn>
                <a:cxn ang="0">
                  <a:pos x="T2" y="T3"/>
                </a:cxn>
                <a:cxn ang="0">
                  <a:pos x="T4" y="T5"/>
                </a:cxn>
                <a:cxn ang="0">
                  <a:pos x="T6" y="T7"/>
                </a:cxn>
                <a:cxn ang="0">
                  <a:pos x="T8" y="T9"/>
                </a:cxn>
              </a:cxnLst>
              <a:rect l="0" t="0" r="r" b="b"/>
              <a:pathLst>
                <a:path w="869" h="868">
                  <a:moveTo>
                    <a:pt x="868" y="867"/>
                  </a:moveTo>
                  <a:lnTo>
                    <a:pt x="0" y="867"/>
                  </a:lnTo>
                  <a:lnTo>
                    <a:pt x="0" y="0"/>
                  </a:lnTo>
                  <a:lnTo>
                    <a:pt x="868" y="0"/>
                  </a:lnTo>
                  <a:lnTo>
                    <a:pt x="868" y="86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451" dirty="0">
                <a:latin typeface="Taub Sans" pitchFamily="2" charset="0"/>
                <a:ea typeface="Taub Sans" pitchFamily="2" charset="0"/>
              </a:endParaRPr>
            </a:p>
          </p:txBody>
        </p:sp>
      </p:grpSp>
    </p:spTree>
    <p:extLst>
      <p:ext uri="{BB962C8B-B14F-4D97-AF65-F5344CB8AC3E}">
        <p14:creationId xmlns:p14="http://schemas.microsoft.com/office/powerpoint/2010/main" val="32923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7055E77-B8ED-434E-994C-E388275B48BB}"/>
              </a:ext>
            </a:extLst>
          </p:cNvPr>
          <p:cNvGraphicFramePr>
            <a:graphicFrameLocks noChangeAspect="1"/>
          </p:cNvGraphicFramePr>
          <p:nvPr userDrawn="1">
            <p:custDataLst>
              <p:tags r:id="rId59"/>
            </p:custDataLst>
          </p:nvPr>
        </p:nvGraphicFramePr>
        <p:xfrm>
          <a:off x="2118" y="2119"/>
          <a:ext cx="2117" cy="2117"/>
        </p:xfrm>
        <a:graphic>
          <a:graphicData uri="http://schemas.openxmlformats.org/presentationml/2006/ole">
            <mc:AlternateContent xmlns:mc="http://schemas.openxmlformats.org/markup-compatibility/2006">
              <mc:Choice xmlns:v="urn:schemas-microsoft-com:vml" Requires="v">
                <p:oleObj name="think-cell Slide" r:id="rId61" imgW="383" imgH="384" progId="TCLayout.ActiveDocument.1">
                  <p:embed/>
                </p:oleObj>
              </mc:Choice>
              <mc:Fallback>
                <p:oleObj name="think-cell Slide" r:id="rId61" imgW="383" imgH="384" progId="TCLayout.ActiveDocument.1">
                  <p:embed/>
                  <p:pic>
                    <p:nvPicPr>
                      <p:cNvPr id="7" name="Object 6" hidden="1">
                        <a:extLst>
                          <a:ext uri="{FF2B5EF4-FFF2-40B4-BE49-F238E27FC236}">
                            <a16:creationId xmlns:a16="http://schemas.microsoft.com/office/drawing/2014/main" id="{F7055E77-B8ED-434E-994C-E388275B48BB}"/>
                          </a:ext>
                        </a:extLst>
                      </p:cNvPr>
                      <p:cNvPicPr/>
                      <p:nvPr/>
                    </p:nvPicPr>
                    <p:blipFill>
                      <a:blip r:embed="rId62"/>
                      <a:stretch>
                        <a:fillRect/>
                      </a:stretch>
                    </p:blipFill>
                    <p:spPr>
                      <a:xfrm>
                        <a:off x="2118" y="2119"/>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4FB5362-E87F-47BD-A8A0-E5D08610207B}"/>
              </a:ext>
            </a:extLst>
          </p:cNvPr>
          <p:cNvSpPr/>
          <p:nvPr userDrawn="1">
            <p:custDataLst>
              <p:tags r:id="rId60"/>
            </p:custDataLst>
          </p:nvPr>
        </p:nvSpPr>
        <p:spPr>
          <a:xfrm>
            <a:off x="0" y="0"/>
            <a:ext cx="211667" cy="211667"/>
          </a:xfrm>
          <a:prstGeom prst="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Aft>
                <a:spcPts val="1599"/>
              </a:spcAft>
            </a:pPr>
            <a:endParaRPr lang="en-US" sz="3731" b="0" i="0" baseline="0" dirty="0">
              <a:solidFill>
                <a:schemeClr val="tx1"/>
              </a:solidFill>
              <a:latin typeface="Taub Sans" pitchFamily="2" charset="0"/>
              <a:ea typeface="Taub Sans" pitchFamily="2" charset="0"/>
              <a:sym typeface="Taub Sans" pitchFamily="2" charset="0"/>
            </a:endParaRPr>
          </a:p>
        </p:txBody>
      </p:sp>
      <p:sp>
        <p:nvSpPr>
          <p:cNvPr id="2" name="Title Placeholder 1">
            <a:extLst>
              <a:ext uri="{FF2B5EF4-FFF2-40B4-BE49-F238E27FC236}">
                <a16:creationId xmlns:a16="http://schemas.microsoft.com/office/drawing/2014/main" id="{F9EE826A-F676-496D-943F-9B579DC9C5AC}"/>
              </a:ext>
            </a:extLst>
          </p:cNvPr>
          <p:cNvSpPr>
            <a:spLocks noGrp="1"/>
          </p:cNvSpPr>
          <p:nvPr>
            <p:ph type="title"/>
          </p:nvPr>
        </p:nvSpPr>
        <p:spPr>
          <a:xfrm>
            <a:off x="512064" y="377954"/>
            <a:ext cx="11171936" cy="574516"/>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a:extLst>
              <a:ext uri="{FF2B5EF4-FFF2-40B4-BE49-F238E27FC236}">
                <a16:creationId xmlns:a16="http://schemas.microsoft.com/office/drawing/2014/main" id="{C1C97F75-0A19-49AC-8044-279F24B72B40}"/>
              </a:ext>
            </a:extLst>
          </p:cNvPr>
          <p:cNvSpPr>
            <a:spLocks noGrp="1"/>
          </p:cNvSpPr>
          <p:nvPr>
            <p:ph type="body" idx="1"/>
          </p:nvPr>
        </p:nvSpPr>
        <p:spPr>
          <a:xfrm>
            <a:off x="512064" y="1403772"/>
            <a:ext cx="11171936" cy="1046440"/>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p:txBody>
      </p:sp>
      <p:sp>
        <p:nvSpPr>
          <p:cNvPr id="4" name="Footer Placeholder 3">
            <a:extLst>
              <a:ext uri="{FF2B5EF4-FFF2-40B4-BE49-F238E27FC236}">
                <a16:creationId xmlns:a16="http://schemas.microsoft.com/office/drawing/2014/main" id="{3EDCC5A5-085B-425E-AC19-EEF6E91EDEFF}"/>
              </a:ext>
            </a:extLst>
          </p:cNvPr>
          <p:cNvSpPr>
            <a:spLocks noGrp="1"/>
          </p:cNvSpPr>
          <p:nvPr>
            <p:ph type="ftr" sz="quarter" idx="3"/>
          </p:nvPr>
        </p:nvSpPr>
        <p:spPr>
          <a:xfrm>
            <a:off x="3468354" y="6518862"/>
            <a:ext cx="6294559" cy="164148"/>
          </a:xfrm>
          <a:prstGeom prst="rect">
            <a:avLst/>
          </a:prstGeom>
        </p:spPr>
        <p:txBody>
          <a:bodyPr vert="horz" wrap="square" lIns="0" tIns="0" rIns="0" bIns="0" rtlCol="0" anchor="ctr">
            <a:spAutoFit/>
          </a:bodyPr>
          <a:lstStyle>
            <a:lvl1pPr algn="l">
              <a:defRPr sz="1067">
                <a:solidFill>
                  <a:schemeClr val="tx1"/>
                </a:solidFill>
                <a:latin typeface="Taub Sans" pitchFamily="2" charset="0"/>
                <a:ea typeface="Taub Sans" pitchFamily="2" charset="0"/>
              </a:defRPr>
            </a:lvl1pPr>
          </a:lstStyle>
          <a:p>
            <a:r>
              <a:rPr lang="en-US" dirty="0"/>
              <a:t>Footer in sentence case</a:t>
            </a:r>
          </a:p>
        </p:txBody>
      </p:sp>
      <p:sp>
        <p:nvSpPr>
          <p:cNvPr id="5" name="Slide Number Placeholder 4">
            <a:extLst>
              <a:ext uri="{FF2B5EF4-FFF2-40B4-BE49-F238E27FC236}">
                <a16:creationId xmlns:a16="http://schemas.microsoft.com/office/drawing/2014/main" id="{89F97EA0-7F08-48C2-A1DD-79E84C0F17A8}"/>
              </a:ext>
            </a:extLst>
          </p:cNvPr>
          <p:cNvSpPr>
            <a:spLocks noGrp="1"/>
          </p:cNvSpPr>
          <p:nvPr>
            <p:ph type="sldNum" sz="quarter" idx="4"/>
          </p:nvPr>
        </p:nvSpPr>
        <p:spPr>
          <a:xfrm>
            <a:off x="10312045" y="6518831"/>
            <a:ext cx="158698" cy="164212"/>
          </a:xfrm>
          <a:prstGeom prst="rect">
            <a:avLst/>
          </a:prstGeom>
        </p:spPr>
        <p:txBody>
          <a:bodyPr vert="horz" wrap="none" lIns="0" tIns="0" rIns="0" bIns="0" rtlCol="0" anchor="ctr">
            <a:spAutoFit/>
          </a:bodyPr>
          <a:lstStyle>
            <a:lvl1pPr algn="ctr">
              <a:defRPr sz="1067">
                <a:solidFill>
                  <a:schemeClr val="tx1"/>
                </a:solidFill>
                <a:latin typeface="Taub Sans" pitchFamily="2" charset="0"/>
                <a:ea typeface="Taub Sans" pitchFamily="2" charset="0"/>
              </a:defRPr>
            </a:lvl1pPr>
          </a:lstStyle>
          <a:p>
            <a:fld id="{0C691DA3-4ABE-49F3-91E6-D9975CC9DD5F}" type="slidenum">
              <a:rPr lang="en-US" smtClean="0"/>
              <a:pPr/>
              <a:t>‹#›</a:t>
            </a:fld>
            <a:endParaRPr lang="en-US" dirty="0"/>
          </a:p>
        </p:txBody>
      </p:sp>
      <p:sp>
        <p:nvSpPr>
          <p:cNvPr id="9" name="ADP MAS Executive Overview…">
            <a:extLst>
              <a:ext uri="{FF2B5EF4-FFF2-40B4-BE49-F238E27FC236}">
                <a16:creationId xmlns:a16="http://schemas.microsoft.com/office/drawing/2014/main" id="{9404136C-9552-4669-A4DC-120E7F78D919}"/>
              </a:ext>
            </a:extLst>
          </p:cNvPr>
          <p:cNvSpPr txBox="1"/>
          <p:nvPr userDrawn="1"/>
        </p:nvSpPr>
        <p:spPr>
          <a:xfrm>
            <a:off x="512067" y="6559417"/>
            <a:ext cx="2423740"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defRPr>
                <a:solidFill>
                  <a:srgbClr val="FFFFFF"/>
                </a:solidFill>
              </a:defRPr>
            </a:lvl1pPr>
          </a:lstStyle>
          <a:p>
            <a:r>
              <a:rPr lang="en-US" sz="800" dirty="0">
                <a:solidFill>
                  <a:schemeClr val="tx1"/>
                </a:solidFill>
                <a:latin typeface="+mn-lt"/>
                <a:ea typeface="Taub Sans" pitchFamily="2" charset="0"/>
              </a:rPr>
              <a:t>Copyright © 2021 ADP, Inc. Proprietary and Confidential.</a:t>
            </a:r>
            <a:endParaRPr sz="800" dirty="0">
              <a:solidFill>
                <a:schemeClr val="tx1"/>
              </a:solidFill>
              <a:latin typeface="+mn-lt"/>
              <a:ea typeface="Taub Sans" pitchFamily="2" charset="0"/>
            </a:endParaRPr>
          </a:p>
        </p:txBody>
      </p:sp>
      <p:sp>
        <p:nvSpPr>
          <p:cNvPr id="8" name="Freeform 5">
            <a:extLst>
              <a:ext uri="{FF2B5EF4-FFF2-40B4-BE49-F238E27FC236}">
                <a16:creationId xmlns:a16="http://schemas.microsoft.com/office/drawing/2014/main" id="{7F2BBAFE-3360-4915-8D6F-6FCFE5C9279A}"/>
              </a:ext>
            </a:extLst>
          </p:cNvPr>
          <p:cNvSpPr>
            <a:spLocks noEditPoints="1"/>
          </p:cNvSpPr>
          <p:nvPr userDrawn="1"/>
        </p:nvSpPr>
        <p:spPr bwMode="auto">
          <a:xfrm>
            <a:off x="11281409" y="6515127"/>
            <a:ext cx="461433" cy="209551"/>
          </a:xfrm>
          <a:custGeom>
            <a:avLst/>
            <a:gdLst>
              <a:gd name="T0" fmla="*/ 2185 w 2660"/>
              <a:gd name="T1" fmla="*/ 257 h 1203"/>
              <a:gd name="T2" fmla="*/ 2034 w 2660"/>
              <a:gd name="T3" fmla="*/ 407 h 1203"/>
              <a:gd name="T4" fmla="*/ 2250 w 2660"/>
              <a:gd name="T5" fmla="*/ 472 h 1203"/>
              <a:gd name="T6" fmla="*/ 2034 w 2660"/>
              <a:gd name="T7" fmla="*/ 536 h 1203"/>
              <a:gd name="T8" fmla="*/ 2185 w 2660"/>
              <a:gd name="T9" fmla="*/ 687 h 1203"/>
              <a:gd name="T10" fmla="*/ 2185 w 2660"/>
              <a:gd name="T11" fmla="*/ 257 h 1203"/>
              <a:gd name="T12" fmla="*/ 1325 w 2660"/>
              <a:gd name="T13" fmla="*/ 1052 h 1203"/>
              <a:gd name="T14" fmla="*/ 1927 w 2660"/>
              <a:gd name="T15" fmla="*/ 794 h 1203"/>
              <a:gd name="T16" fmla="*/ 2034 w 2660"/>
              <a:gd name="T17" fmla="*/ 1052 h 1203"/>
              <a:gd name="T18" fmla="*/ 2185 w 2660"/>
              <a:gd name="T19" fmla="*/ 794 h 1203"/>
              <a:gd name="T20" fmla="*/ 2185 w 2660"/>
              <a:gd name="T21" fmla="*/ 149 h 1203"/>
              <a:gd name="T22" fmla="*/ 1927 w 2660"/>
              <a:gd name="T23" fmla="*/ 536 h 1203"/>
              <a:gd name="T24" fmla="*/ 1325 w 2660"/>
              <a:gd name="T25" fmla="*/ 149 h 1203"/>
              <a:gd name="T26" fmla="*/ 266 w 2660"/>
              <a:gd name="T27" fmla="*/ 1052 h 1203"/>
              <a:gd name="T28" fmla="*/ 543 w 2660"/>
              <a:gd name="T29" fmla="*/ 794 h 1203"/>
              <a:gd name="T30" fmla="*/ 1086 w 2660"/>
              <a:gd name="T31" fmla="*/ 1052 h 1203"/>
              <a:gd name="T32" fmla="*/ 2660 w 2660"/>
              <a:gd name="T33" fmla="*/ 472 h 1203"/>
              <a:gd name="T34" fmla="*/ 2185 w 2660"/>
              <a:gd name="T35" fmla="*/ 944 h 1203"/>
              <a:gd name="T36" fmla="*/ 1776 w 2660"/>
              <a:gd name="T37" fmla="*/ 1203 h 1203"/>
              <a:gd name="T38" fmla="*/ 1325 w 2660"/>
              <a:gd name="T39" fmla="*/ 1203 h 1203"/>
              <a:gd name="T40" fmla="*/ 935 w 2660"/>
              <a:gd name="T41" fmla="*/ 944 h 1203"/>
              <a:gd name="T42" fmla="*/ 479 w 2660"/>
              <a:gd name="T43" fmla="*/ 1203 h 1203"/>
              <a:gd name="T44" fmla="*/ 704 w 2660"/>
              <a:gd name="T45" fmla="*/ 0 h 1203"/>
              <a:gd name="T46" fmla="*/ 1776 w 2660"/>
              <a:gd name="T47" fmla="*/ 200 h 1203"/>
              <a:gd name="T48" fmla="*/ 2185 w 2660"/>
              <a:gd name="T49" fmla="*/ 0 h 1203"/>
              <a:gd name="T50" fmla="*/ 935 w 2660"/>
              <a:gd name="T51" fmla="*/ 257 h 1203"/>
              <a:gd name="T52" fmla="*/ 935 w 2660"/>
              <a:gd name="T53" fmla="*/ 536 h 1203"/>
              <a:gd name="T54" fmla="*/ 606 w 2660"/>
              <a:gd name="T55" fmla="*/ 687 h 1203"/>
              <a:gd name="T56" fmla="*/ 1086 w 2660"/>
              <a:gd name="T57" fmla="*/ 257 h 1203"/>
              <a:gd name="T58" fmla="*/ 1670 w 2660"/>
              <a:gd name="T59" fmla="*/ 601 h 1203"/>
              <a:gd name="T60" fmla="*/ 1325 w 2660"/>
              <a:gd name="T61" fmla="*/ 944 h 1203"/>
              <a:gd name="T62" fmla="*/ 1193 w 2660"/>
              <a:gd name="T63" fmla="*/ 794 h 1203"/>
              <a:gd name="T64" fmla="*/ 1519 w 2660"/>
              <a:gd name="T65" fmla="*/ 601 h 1203"/>
              <a:gd name="T66" fmla="*/ 1193 w 2660"/>
              <a:gd name="T67" fmla="*/ 407 h 1203"/>
              <a:gd name="T68" fmla="*/ 1325 w 2660"/>
              <a:gd name="T69" fmla="*/ 257 h 1203"/>
              <a:gd name="T70" fmla="*/ 2322 w 2660"/>
              <a:gd name="T71" fmla="*/ 1119 h 1203"/>
              <a:gd name="T72" fmla="*/ 2322 w 2660"/>
              <a:gd name="T73" fmla="*/ 1096 h 1203"/>
              <a:gd name="T74" fmla="*/ 2352 w 2660"/>
              <a:gd name="T75" fmla="*/ 1106 h 1203"/>
              <a:gd name="T76" fmla="*/ 2322 w 2660"/>
              <a:gd name="T77" fmla="*/ 1119 h 1203"/>
              <a:gd name="T78" fmla="*/ 2333 w 2660"/>
              <a:gd name="T79" fmla="*/ 1132 h 1203"/>
              <a:gd name="T80" fmla="*/ 2351 w 2660"/>
              <a:gd name="T81" fmla="*/ 1155 h 1203"/>
              <a:gd name="T82" fmla="*/ 2371 w 2660"/>
              <a:gd name="T83" fmla="*/ 1170 h 1203"/>
              <a:gd name="T84" fmla="*/ 2351 w 2660"/>
              <a:gd name="T85" fmla="*/ 1128 h 1203"/>
              <a:gd name="T86" fmla="*/ 2369 w 2660"/>
              <a:gd name="T87" fmla="*/ 1107 h 1203"/>
              <a:gd name="T88" fmla="*/ 2308 w 2660"/>
              <a:gd name="T89" fmla="*/ 1082 h 1203"/>
              <a:gd name="T90" fmla="*/ 2322 w 2660"/>
              <a:gd name="T91" fmla="*/ 1170 h 1203"/>
              <a:gd name="T92" fmla="*/ 2333 w 2660"/>
              <a:gd name="T93" fmla="*/ 1132 h 1203"/>
              <a:gd name="T94" fmla="*/ 2337 w 2660"/>
              <a:gd name="T95" fmla="*/ 1203 h 1203"/>
              <a:gd name="T96" fmla="*/ 2337 w 2660"/>
              <a:gd name="T97" fmla="*/ 1053 h 1203"/>
              <a:gd name="T98" fmla="*/ 2337 w 2660"/>
              <a:gd name="T99" fmla="*/ 1203 h 1203"/>
              <a:gd name="T100" fmla="*/ 2337 w 2660"/>
              <a:gd name="T101" fmla="*/ 1189 h 1203"/>
              <a:gd name="T102" fmla="*/ 2337 w 2660"/>
              <a:gd name="T103" fmla="*/ 1066 h 1203"/>
              <a:gd name="T104" fmla="*/ 2337 w 2660"/>
              <a:gd name="T105" fmla="*/ 118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60" h="1203">
                <a:moveTo>
                  <a:pt x="2185" y="257"/>
                </a:moveTo>
                <a:lnTo>
                  <a:pt x="2185" y="257"/>
                </a:lnTo>
                <a:lnTo>
                  <a:pt x="2034" y="257"/>
                </a:lnTo>
                <a:lnTo>
                  <a:pt x="2034" y="407"/>
                </a:lnTo>
                <a:lnTo>
                  <a:pt x="2185" y="407"/>
                </a:lnTo>
                <a:cubicBezTo>
                  <a:pt x="2221" y="407"/>
                  <a:pt x="2250" y="436"/>
                  <a:pt x="2250" y="472"/>
                </a:cubicBezTo>
                <a:cubicBezTo>
                  <a:pt x="2250" y="508"/>
                  <a:pt x="2221" y="536"/>
                  <a:pt x="2185" y="536"/>
                </a:cubicBezTo>
                <a:lnTo>
                  <a:pt x="2034" y="536"/>
                </a:lnTo>
                <a:lnTo>
                  <a:pt x="2034" y="687"/>
                </a:lnTo>
                <a:lnTo>
                  <a:pt x="2185" y="687"/>
                </a:lnTo>
                <a:cubicBezTo>
                  <a:pt x="2304" y="687"/>
                  <a:pt x="2401" y="590"/>
                  <a:pt x="2401" y="472"/>
                </a:cubicBezTo>
                <a:cubicBezTo>
                  <a:pt x="2401" y="353"/>
                  <a:pt x="2304" y="257"/>
                  <a:pt x="2185" y="257"/>
                </a:cubicBezTo>
                <a:close/>
                <a:moveTo>
                  <a:pt x="1325" y="1052"/>
                </a:moveTo>
                <a:lnTo>
                  <a:pt x="1325" y="1052"/>
                </a:lnTo>
                <a:cubicBezTo>
                  <a:pt x="1506" y="1052"/>
                  <a:pt x="1661" y="947"/>
                  <a:pt x="1734" y="794"/>
                </a:cubicBezTo>
                <a:lnTo>
                  <a:pt x="1927" y="794"/>
                </a:lnTo>
                <a:lnTo>
                  <a:pt x="1927" y="1052"/>
                </a:lnTo>
                <a:lnTo>
                  <a:pt x="2034" y="1052"/>
                </a:lnTo>
                <a:lnTo>
                  <a:pt x="2034" y="794"/>
                </a:lnTo>
                <a:lnTo>
                  <a:pt x="2185" y="794"/>
                </a:lnTo>
                <a:cubicBezTo>
                  <a:pt x="2364" y="794"/>
                  <a:pt x="2509" y="650"/>
                  <a:pt x="2509" y="472"/>
                </a:cubicBezTo>
                <a:cubicBezTo>
                  <a:pt x="2509" y="294"/>
                  <a:pt x="2364" y="149"/>
                  <a:pt x="2185" y="149"/>
                </a:cubicBezTo>
                <a:lnTo>
                  <a:pt x="1927" y="149"/>
                </a:lnTo>
                <a:lnTo>
                  <a:pt x="1927" y="536"/>
                </a:lnTo>
                <a:lnTo>
                  <a:pt x="1773" y="536"/>
                </a:lnTo>
                <a:cubicBezTo>
                  <a:pt x="1742" y="318"/>
                  <a:pt x="1553" y="149"/>
                  <a:pt x="1325" y="149"/>
                </a:cubicBezTo>
                <a:lnTo>
                  <a:pt x="794" y="149"/>
                </a:lnTo>
                <a:lnTo>
                  <a:pt x="266" y="1052"/>
                </a:lnTo>
                <a:lnTo>
                  <a:pt x="392" y="1052"/>
                </a:lnTo>
                <a:lnTo>
                  <a:pt x="543" y="794"/>
                </a:lnTo>
                <a:lnTo>
                  <a:pt x="1086" y="794"/>
                </a:lnTo>
                <a:lnTo>
                  <a:pt x="1086" y="1052"/>
                </a:lnTo>
                <a:lnTo>
                  <a:pt x="1325" y="1052"/>
                </a:lnTo>
                <a:close/>
                <a:moveTo>
                  <a:pt x="2660" y="472"/>
                </a:moveTo>
                <a:lnTo>
                  <a:pt x="2660" y="472"/>
                </a:lnTo>
                <a:cubicBezTo>
                  <a:pt x="2660" y="733"/>
                  <a:pt x="2447" y="944"/>
                  <a:pt x="2185" y="944"/>
                </a:cubicBezTo>
                <a:lnTo>
                  <a:pt x="2185" y="1203"/>
                </a:lnTo>
                <a:lnTo>
                  <a:pt x="1776" y="1203"/>
                </a:lnTo>
                <a:lnTo>
                  <a:pt x="1776" y="1001"/>
                </a:lnTo>
                <a:cubicBezTo>
                  <a:pt x="1665" y="1125"/>
                  <a:pt x="1504" y="1203"/>
                  <a:pt x="1325" y="1203"/>
                </a:cubicBezTo>
                <a:lnTo>
                  <a:pt x="935" y="1203"/>
                </a:lnTo>
                <a:lnTo>
                  <a:pt x="935" y="944"/>
                </a:lnTo>
                <a:lnTo>
                  <a:pt x="630" y="944"/>
                </a:lnTo>
                <a:lnTo>
                  <a:pt x="479" y="1203"/>
                </a:lnTo>
                <a:lnTo>
                  <a:pt x="0" y="1203"/>
                </a:lnTo>
                <a:lnTo>
                  <a:pt x="704" y="0"/>
                </a:lnTo>
                <a:lnTo>
                  <a:pt x="1325" y="0"/>
                </a:lnTo>
                <a:cubicBezTo>
                  <a:pt x="1504" y="0"/>
                  <a:pt x="1665" y="77"/>
                  <a:pt x="1776" y="200"/>
                </a:cubicBezTo>
                <a:lnTo>
                  <a:pt x="1776" y="0"/>
                </a:lnTo>
                <a:lnTo>
                  <a:pt x="2185" y="0"/>
                </a:lnTo>
                <a:cubicBezTo>
                  <a:pt x="2447" y="0"/>
                  <a:pt x="2660" y="211"/>
                  <a:pt x="2660" y="472"/>
                </a:cubicBezTo>
                <a:close/>
                <a:moveTo>
                  <a:pt x="935" y="257"/>
                </a:moveTo>
                <a:lnTo>
                  <a:pt x="935" y="257"/>
                </a:lnTo>
                <a:lnTo>
                  <a:pt x="935" y="536"/>
                </a:lnTo>
                <a:lnTo>
                  <a:pt x="694" y="536"/>
                </a:lnTo>
                <a:lnTo>
                  <a:pt x="606" y="687"/>
                </a:lnTo>
                <a:lnTo>
                  <a:pt x="1086" y="687"/>
                </a:lnTo>
                <a:lnTo>
                  <a:pt x="1086" y="257"/>
                </a:lnTo>
                <a:lnTo>
                  <a:pt x="935" y="257"/>
                </a:lnTo>
                <a:close/>
                <a:moveTo>
                  <a:pt x="1670" y="601"/>
                </a:moveTo>
                <a:lnTo>
                  <a:pt x="1670" y="601"/>
                </a:lnTo>
                <a:cubicBezTo>
                  <a:pt x="1670" y="791"/>
                  <a:pt x="1515" y="944"/>
                  <a:pt x="1325" y="944"/>
                </a:cubicBezTo>
                <a:lnTo>
                  <a:pt x="1193" y="944"/>
                </a:lnTo>
                <a:lnTo>
                  <a:pt x="1193" y="794"/>
                </a:lnTo>
                <a:lnTo>
                  <a:pt x="1325" y="794"/>
                </a:lnTo>
                <a:cubicBezTo>
                  <a:pt x="1432" y="794"/>
                  <a:pt x="1519" y="708"/>
                  <a:pt x="1519" y="601"/>
                </a:cubicBezTo>
                <a:cubicBezTo>
                  <a:pt x="1519" y="494"/>
                  <a:pt x="1432" y="407"/>
                  <a:pt x="1325" y="407"/>
                </a:cubicBezTo>
                <a:lnTo>
                  <a:pt x="1193" y="407"/>
                </a:lnTo>
                <a:lnTo>
                  <a:pt x="1193" y="257"/>
                </a:lnTo>
                <a:lnTo>
                  <a:pt x="1325" y="257"/>
                </a:lnTo>
                <a:cubicBezTo>
                  <a:pt x="1515" y="257"/>
                  <a:pt x="1670" y="411"/>
                  <a:pt x="1670" y="601"/>
                </a:cubicBezTo>
                <a:close/>
                <a:moveTo>
                  <a:pt x="2322" y="1119"/>
                </a:moveTo>
                <a:lnTo>
                  <a:pt x="2322" y="1119"/>
                </a:lnTo>
                <a:lnTo>
                  <a:pt x="2322" y="1096"/>
                </a:lnTo>
                <a:lnTo>
                  <a:pt x="2338" y="1096"/>
                </a:lnTo>
                <a:cubicBezTo>
                  <a:pt x="2349" y="1096"/>
                  <a:pt x="2352" y="1099"/>
                  <a:pt x="2352" y="1106"/>
                </a:cubicBezTo>
                <a:cubicBezTo>
                  <a:pt x="2352" y="1113"/>
                  <a:pt x="2349" y="1118"/>
                  <a:pt x="2336" y="1119"/>
                </a:cubicBezTo>
                <a:lnTo>
                  <a:pt x="2322" y="1119"/>
                </a:lnTo>
                <a:close/>
                <a:moveTo>
                  <a:pt x="2333" y="1132"/>
                </a:moveTo>
                <a:lnTo>
                  <a:pt x="2333" y="1132"/>
                </a:lnTo>
                <a:cubicBezTo>
                  <a:pt x="2338" y="1133"/>
                  <a:pt x="2342" y="1132"/>
                  <a:pt x="2346" y="1136"/>
                </a:cubicBezTo>
                <a:cubicBezTo>
                  <a:pt x="2350" y="1140"/>
                  <a:pt x="2350" y="1147"/>
                  <a:pt x="2351" y="1155"/>
                </a:cubicBezTo>
                <a:cubicBezTo>
                  <a:pt x="2351" y="1160"/>
                  <a:pt x="2353" y="1165"/>
                  <a:pt x="2354" y="1170"/>
                </a:cubicBezTo>
                <a:lnTo>
                  <a:pt x="2371" y="1170"/>
                </a:lnTo>
                <a:cubicBezTo>
                  <a:pt x="2368" y="1162"/>
                  <a:pt x="2367" y="1153"/>
                  <a:pt x="2366" y="1145"/>
                </a:cubicBezTo>
                <a:cubicBezTo>
                  <a:pt x="2365" y="1135"/>
                  <a:pt x="2363" y="1130"/>
                  <a:pt x="2351" y="1128"/>
                </a:cubicBezTo>
                <a:lnTo>
                  <a:pt x="2351" y="1127"/>
                </a:lnTo>
                <a:cubicBezTo>
                  <a:pt x="2363" y="1125"/>
                  <a:pt x="2369" y="1117"/>
                  <a:pt x="2369" y="1107"/>
                </a:cubicBezTo>
                <a:cubicBezTo>
                  <a:pt x="2369" y="1087"/>
                  <a:pt x="2352" y="1082"/>
                  <a:pt x="2336" y="1082"/>
                </a:cubicBezTo>
                <a:lnTo>
                  <a:pt x="2308" y="1082"/>
                </a:lnTo>
                <a:lnTo>
                  <a:pt x="2308" y="1170"/>
                </a:lnTo>
                <a:lnTo>
                  <a:pt x="2322" y="1170"/>
                </a:lnTo>
                <a:lnTo>
                  <a:pt x="2322" y="1132"/>
                </a:lnTo>
                <a:lnTo>
                  <a:pt x="2333" y="1132"/>
                </a:lnTo>
                <a:close/>
                <a:moveTo>
                  <a:pt x="2337" y="1203"/>
                </a:moveTo>
                <a:lnTo>
                  <a:pt x="2337" y="1203"/>
                </a:lnTo>
                <a:cubicBezTo>
                  <a:pt x="2379" y="1203"/>
                  <a:pt x="2412" y="1169"/>
                  <a:pt x="2412" y="1127"/>
                </a:cubicBezTo>
                <a:cubicBezTo>
                  <a:pt x="2412" y="1086"/>
                  <a:pt x="2379" y="1053"/>
                  <a:pt x="2337" y="1053"/>
                </a:cubicBezTo>
                <a:cubicBezTo>
                  <a:pt x="2296" y="1053"/>
                  <a:pt x="2262" y="1086"/>
                  <a:pt x="2262" y="1127"/>
                </a:cubicBezTo>
                <a:cubicBezTo>
                  <a:pt x="2262" y="1169"/>
                  <a:pt x="2296" y="1203"/>
                  <a:pt x="2337" y="1203"/>
                </a:cubicBezTo>
                <a:close/>
                <a:moveTo>
                  <a:pt x="2337" y="1189"/>
                </a:moveTo>
                <a:lnTo>
                  <a:pt x="2337" y="1189"/>
                </a:lnTo>
                <a:cubicBezTo>
                  <a:pt x="2303" y="1189"/>
                  <a:pt x="2275" y="1162"/>
                  <a:pt x="2275" y="1127"/>
                </a:cubicBezTo>
                <a:cubicBezTo>
                  <a:pt x="2275" y="1094"/>
                  <a:pt x="2303" y="1066"/>
                  <a:pt x="2337" y="1066"/>
                </a:cubicBezTo>
                <a:cubicBezTo>
                  <a:pt x="2371" y="1066"/>
                  <a:pt x="2399" y="1094"/>
                  <a:pt x="2399" y="1127"/>
                </a:cubicBezTo>
                <a:cubicBezTo>
                  <a:pt x="2399" y="1162"/>
                  <a:pt x="2371" y="1189"/>
                  <a:pt x="2337" y="1189"/>
                </a:cubicBezTo>
                <a:close/>
              </a:path>
            </a:pathLst>
          </a:custGeom>
          <a:solidFill>
            <a:schemeClr val="accent1"/>
          </a:solidFill>
          <a:ln w="0">
            <a:noFill/>
            <a:prstDash val="solid"/>
            <a:round/>
            <a:headEnd/>
            <a:tailEnd/>
          </a:ln>
        </p:spPr>
        <p:txBody>
          <a:bodyPr vert="horz" wrap="square" lIns="121821" tIns="60911" rIns="121821" bIns="60911" numCol="1" anchor="t" anchorCtr="0" compatLnSpc="1">
            <a:prstTxWarp prst="textNoShape">
              <a:avLst/>
            </a:prstTxWarp>
          </a:bodyPr>
          <a:lstStyle/>
          <a:p>
            <a:endParaRPr lang="en-US" sz="2399" dirty="0">
              <a:latin typeface="Taub Sans" pitchFamily="2" charset="0"/>
              <a:ea typeface="Taub Sans" pitchFamily="2" charset="0"/>
            </a:endParaRPr>
          </a:p>
        </p:txBody>
      </p:sp>
    </p:spTree>
    <p:extLst>
      <p:ext uri="{BB962C8B-B14F-4D97-AF65-F5344CB8AC3E}">
        <p14:creationId xmlns:p14="http://schemas.microsoft.com/office/powerpoint/2010/main" val="35891122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3660" rtl="0" eaLnBrk="1" latinLnBrk="0" hangingPunct="1">
        <a:lnSpc>
          <a:spcPct val="100000"/>
        </a:lnSpc>
        <a:spcBef>
          <a:spcPct val="0"/>
        </a:spcBef>
        <a:buNone/>
        <a:defRPr sz="3731" kern="1200">
          <a:solidFill>
            <a:schemeClr val="accent6"/>
          </a:solidFill>
          <a:latin typeface="+mj-lt"/>
          <a:ea typeface="Taub Sans" pitchFamily="2" charset="0"/>
          <a:cs typeface="+mj-cs"/>
        </a:defRPr>
      </a:lvl1pPr>
    </p:titleStyle>
    <p:bodyStyle>
      <a:lvl1pPr marL="0" indent="0" algn="l" defTabSz="913660" rtl="0" eaLnBrk="1" latinLnBrk="0" hangingPunct="1">
        <a:lnSpc>
          <a:spcPct val="100000"/>
        </a:lnSpc>
        <a:spcBef>
          <a:spcPts val="0"/>
        </a:spcBef>
        <a:spcAft>
          <a:spcPts val="1599"/>
        </a:spcAft>
        <a:buFont typeface="Arial" panose="020B0604020202020204" pitchFamily="34" charset="0"/>
        <a:buNone/>
        <a:defRPr sz="1599" kern="1200">
          <a:solidFill>
            <a:schemeClr val="tx1"/>
          </a:solidFill>
          <a:latin typeface="+mn-lt"/>
          <a:ea typeface="Taub Sans" pitchFamily="2" charset="0"/>
          <a:cs typeface="+mn-cs"/>
        </a:defRPr>
      </a:lvl1pPr>
      <a:lvl2pPr marL="154392" indent="-154392" algn="l" defTabSz="913660" rtl="0" eaLnBrk="1" latinLnBrk="0" hangingPunct="1">
        <a:lnSpc>
          <a:spcPct val="100000"/>
        </a:lnSpc>
        <a:spcBef>
          <a:spcPts val="0"/>
        </a:spcBef>
        <a:spcAft>
          <a:spcPts val="800"/>
        </a:spcAft>
        <a:buClr>
          <a:schemeClr val="accent1"/>
        </a:buClr>
        <a:buFont typeface="Arial" panose="020B0604020202020204" pitchFamily="34" charset="0"/>
        <a:buChar char="•"/>
        <a:defRPr sz="1599" kern="1200">
          <a:solidFill>
            <a:schemeClr val="tx1"/>
          </a:solidFill>
          <a:latin typeface="+mn-lt"/>
          <a:ea typeface="Taub Sans" pitchFamily="2" charset="0"/>
          <a:cs typeface="+mn-cs"/>
        </a:defRPr>
      </a:lvl2pPr>
      <a:lvl3pPr marL="304552" indent="-152276" algn="l" defTabSz="913660" rtl="0" eaLnBrk="1" latinLnBrk="0" hangingPunct="1">
        <a:lnSpc>
          <a:spcPct val="100000"/>
        </a:lnSpc>
        <a:spcBef>
          <a:spcPts val="0"/>
        </a:spcBef>
        <a:spcAft>
          <a:spcPts val="800"/>
        </a:spcAft>
        <a:buClr>
          <a:schemeClr val="accent1"/>
        </a:buClr>
        <a:buFont typeface="Taub Sans" pitchFamily="2" charset="0"/>
        <a:buChar char="◦"/>
        <a:tabLst/>
        <a:defRPr sz="1599" b="0" kern="1200">
          <a:solidFill>
            <a:schemeClr val="tx1"/>
          </a:solidFill>
          <a:latin typeface="+mn-lt"/>
          <a:ea typeface="Taub Sans" pitchFamily="2" charset="0"/>
          <a:cs typeface="+mn-cs"/>
        </a:defRPr>
      </a:lvl3pPr>
      <a:lvl4pPr marL="0" indent="0" algn="l" defTabSz="913660" rtl="0" eaLnBrk="1" latinLnBrk="0" hangingPunct="1">
        <a:lnSpc>
          <a:spcPct val="100000"/>
        </a:lnSpc>
        <a:spcBef>
          <a:spcPts val="800"/>
        </a:spcBef>
        <a:spcAft>
          <a:spcPts val="1599"/>
        </a:spcAft>
        <a:buFont typeface="Arial" panose="020B0604020202020204" pitchFamily="34" charset="0"/>
        <a:buNone/>
        <a:defRPr sz="2399" b="0" kern="1200">
          <a:solidFill>
            <a:schemeClr val="tx1"/>
          </a:solidFill>
          <a:latin typeface="+mn-lt"/>
          <a:ea typeface="+mn-ea"/>
          <a:cs typeface="+mn-cs"/>
        </a:defRPr>
      </a:lvl4pPr>
      <a:lvl5pPr marL="0" indent="0" algn="l" defTabSz="913660" rtl="0" eaLnBrk="1" latinLnBrk="0" hangingPunct="1">
        <a:lnSpc>
          <a:spcPct val="100000"/>
        </a:lnSpc>
        <a:spcBef>
          <a:spcPts val="0"/>
        </a:spcBef>
        <a:spcAft>
          <a:spcPts val="1599"/>
        </a:spcAft>
        <a:buFont typeface="Arial" panose="020B0604020202020204" pitchFamily="34" charset="0"/>
        <a:buNone/>
        <a:defRPr sz="1067" kern="1200">
          <a:solidFill>
            <a:schemeClr val="tx1"/>
          </a:solidFill>
          <a:latin typeface="+mn-lt"/>
          <a:ea typeface="+mn-ea"/>
          <a:cs typeface="+mn-cs"/>
        </a:defRPr>
      </a:lvl5pPr>
      <a:lvl6pPr marL="2512563" indent="-228414" algn="l" defTabSz="91366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392" indent="-228414" algn="l" defTabSz="91366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222" indent="-228414" algn="l" defTabSz="91366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051" indent="-228414" algn="l" defTabSz="913660"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660" rtl="0" eaLnBrk="1" latinLnBrk="0" hangingPunct="1">
        <a:defRPr sz="1799" kern="1200">
          <a:solidFill>
            <a:schemeClr val="tx1"/>
          </a:solidFill>
          <a:latin typeface="+mn-lt"/>
          <a:ea typeface="+mn-ea"/>
          <a:cs typeface="+mn-cs"/>
        </a:defRPr>
      </a:lvl1pPr>
      <a:lvl2pPr marL="456830" algn="l" defTabSz="913660" rtl="0" eaLnBrk="1" latinLnBrk="0" hangingPunct="1">
        <a:defRPr sz="1799" kern="1200">
          <a:solidFill>
            <a:schemeClr val="tx1"/>
          </a:solidFill>
          <a:latin typeface="+mn-lt"/>
          <a:ea typeface="+mn-ea"/>
          <a:cs typeface="+mn-cs"/>
        </a:defRPr>
      </a:lvl2pPr>
      <a:lvl3pPr marL="913660" algn="l" defTabSz="913660" rtl="0" eaLnBrk="1" latinLnBrk="0" hangingPunct="1">
        <a:defRPr sz="1799" kern="1200">
          <a:solidFill>
            <a:schemeClr val="tx1"/>
          </a:solidFill>
          <a:latin typeface="+mn-lt"/>
          <a:ea typeface="+mn-ea"/>
          <a:cs typeface="+mn-cs"/>
        </a:defRPr>
      </a:lvl3pPr>
      <a:lvl4pPr marL="1370490" algn="l" defTabSz="913660" rtl="0" eaLnBrk="1" latinLnBrk="0" hangingPunct="1">
        <a:defRPr sz="1799" kern="1200">
          <a:solidFill>
            <a:schemeClr val="tx1"/>
          </a:solidFill>
          <a:latin typeface="+mn-lt"/>
          <a:ea typeface="+mn-ea"/>
          <a:cs typeface="+mn-cs"/>
        </a:defRPr>
      </a:lvl4pPr>
      <a:lvl5pPr marL="1827318" algn="l" defTabSz="913660" rtl="0" eaLnBrk="1" latinLnBrk="0" hangingPunct="1">
        <a:defRPr sz="1799" kern="1200">
          <a:solidFill>
            <a:schemeClr val="tx1"/>
          </a:solidFill>
          <a:latin typeface="+mn-lt"/>
          <a:ea typeface="+mn-ea"/>
          <a:cs typeface="+mn-cs"/>
        </a:defRPr>
      </a:lvl5pPr>
      <a:lvl6pPr marL="2284148" algn="l" defTabSz="913660" rtl="0" eaLnBrk="1" latinLnBrk="0" hangingPunct="1">
        <a:defRPr sz="1799" kern="1200">
          <a:solidFill>
            <a:schemeClr val="tx1"/>
          </a:solidFill>
          <a:latin typeface="+mn-lt"/>
          <a:ea typeface="+mn-ea"/>
          <a:cs typeface="+mn-cs"/>
        </a:defRPr>
      </a:lvl6pPr>
      <a:lvl7pPr marL="2740975" algn="l" defTabSz="913660" rtl="0" eaLnBrk="1" latinLnBrk="0" hangingPunct="1">
        <a:defRPr sz="1799" kern="1200">
          <a:solidFill>
            <a:schemeClr val="tx1"/>
          </a:solidFill>
          <a:latin typeface="+mn-lt"/>
          <a:ea typeface="+mn-ea"/>
          <a:cs typeface="+mn-cs"/>
        </a:defRPr>
      </a:lvl7pPr>
      <a:lvl8pPr marL="3197807" algn="l" defTabSz="913660" rtl="0" eaLnBrk="1" latinLnBrk="0" hangingPunct="1">
        <a:defRPr sz="1799" kern="1200">
          <a:solidFill>
            <a:schemeClr val="tx1"/>
          </a:solidFill>
          <a:latin typeface="+mn-lt"/>
          <a:ea typeface="+mn-ea"/>
          <a:cs typeface="+mn-cs"/>
        </a:defRPr>
      </a:lvl8pPr>
      <a:lvl9pPr marL="3654637" algn="l" defTabSz="913660"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A4A3A4"/>
          </p15:clr>
        </p15:guide>
        <p15:guide id="2" orient="horz" pos="1620">
          <p15:clr>
            <a:srgbClr val="A4A3A4"/>
          </p15:clr>
        </p15:guide>
        <p15:guide id="3" pos="240">
          <p15:clr>
            <a:srgbClr val="A4A3A4"/>
          </p15:clr>
        </p15:guide>
        <p15:guide id="4" pos="5520">
          <p15:clr>
            <a:srgbClr val="A4A3A4"/>
          </p15:clr>
        </p15:guide>
        <p15:guide id="5" orient="horz" pos="324">
          <p15:clr>
            <a:srgbClr val="A4A3A4"/>
          </p15:clr>
        </p15:guide>
        <p15:guide id="6" orient="horz" pos="3024">
          <p15:clr>
            <a:srgbClr val="A4A3A4"/>
          </p15:clr>
        </p15:guide>
        <p15:guide id="7" orient="horz" pos="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23.png"/><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28.jp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4C0517-CE98-42B6-A04A-36266F0C38F9}"/>
              </a:ext>
            </a:extLst>
          </p:cNvPr>
          <p:cNvSpPr>
            <a:spLocks noGrp="1"/>
          </p:cNvSpPr>
          <p:nvPr>
            <p:ph type="body" sz="quarter" idx="13"/>
          </p:nvPr>
        </p:nvSpPr>
        <p:spPr>
          <a:xfrm>
            <a:off x="243281" y="3363985"/>
            <a:ext cx="6481370" cy="1477328"/>
          </a:xfrm>
        </p:spPr>
        <p:txBody>
          <a:bodyPr/>
          <a:lstStyle/>
          <a:p>
            <a:pPr>
              <a:spcAft>
                <a:spcPts val="0"/>
              </a:spcAft>
            </a:pPr>
            <a:r>
              <a:rPr lang="en-US" sz="3200" b="1" dirty="0">
                <a:solidFill>
                  <a:srgbClr val="F2635D"/>
                </a:solidFill>
              </a:rPr>
              <a:t>VSRA’s Human Resources Professional Development Seminar</a:t>
            </a:r>
          </a:p>
        </p:txBody>
      </p:sp>
      <p:sp>
        <p:nvSpPr>
          <p:cNvPr id="4" name="Title 3">
            <a:extLst>
              <a:ext uri="{FF2B5EF4-FFF2-40B4-BE49-F238E27FC236}">
                <a16:creationId xmlns:a16="http://schemas.microsoft.com/office/drawing/2014/main" id="{BF7F7DC2-98E3-41F4-A238-AA3FE6B4F35A}"/>
              </a:ext>
            </a:extLst>
          </p:cNvPr>
          <p:cNvSpPr>
            <a:spLocks noGrp="1"/>
          </p:cNvSpPr>
          <p:nvPr>
            <p:ph type="title"/>
          </p:nvPr>
        </p:nvSpPr>
        <p:spPr>
          <a:xfrm>
            <a:off x="243281" y="1537531"/>
            <a:ext cx="6119415" cy="769441"/>
          </a:xfrm>
        </p:spPr>
        <p:txBody>
          <a:bodyPr/>
          <a:lstStyle/>
          <a:p>
            <a:pPr>
              <a:lnSpc>
                <a:spcPts val="6000"/>
              </a:lnSpc>
            </a:pPr>
            <a:r>
              <a:rPr lang="en-US" sz="5333" kern="0" dirty="0">
                <a:latin typeface="Taub Sans" pitchFamily="2" charset="0"/>
              </a:rPr>
              <a:t>Generational Insights</a:t>
            </a:r>
            <a:endParaRPr lang="en-US" sz="5333" kern="0" dirty="0"/>
          </a:p>
        </p:txBody>
      </p:sp>
      <p:pic>
        <p:nvPicPr>
          <p:cNvPr id="11" name="Picture Placeholder 10">
            <a:extLst>
              <a:ext uri="{FF2B5EF4-FFF2-40B4-BE49-F238E27FC236}">
                <a16:creationId xmlns:a16="http://schemas.microsoft.com/office/drawing/2014/main" id="{BDAE38F9-6FCC-4CD4-AAE3-76F734D797A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949" b="949"/>
          <a:stretch>
            <a:fillRect/>
          </a:stretch>
        </p:blipFill>
        <p:spPr>
          <a:xfrm>
            <a:off x="6724651" y="1089661"/>
            <a:ext cx="5467349" cy="3577167"/>
          </a:xfrm>
          <a:prstGeom prst="rect">
            <a:avLst/>
          </a:prstGeom>
        </p:spPr>
      </p:pic>
      <p:sp>
        <p:nvSpPr>
          <p:cNvPr id="12" name="Text Placeholder 2">
            <a:extLst>
              <a:ext uri="{FF2B5EF4-FFF2-40B4-BE49-F238E27FC236}">
                <a16:creationId xmlns:a16="http://schemas.microsoft.com/office/drawing/2014/main" id="{BB0BE27D-B2B7-4BB1-A6BD-E798DA90A705}"/>
              </a:ext>
            </a:extLst>
          </p:cNvPr>
          <p:cNvSpPr txBox="1">
            <a:spLocks/>
          </p:cNvSpPr>
          <p:nvPr/>
        </p:nvSpPr>
        <p:spPr>
          <a:xfrm>
            <a:off x="243282" y="4910210"/>
            <a:ext cx="5547188" cy="1929118"/>
          </a:xfrm>
          <a:prstGeom prst="rect">
            <a:avLst/>
          </a:prstGeom>
        </p:spPr>
        <p:txBody>
          <a:bodyPr vert="horz" wrap="square" lIns="0" tIns="0" rIns="0" bIns="0" rtlCol="0">
            <a:spAutoFit/>
          </a:bodyPr>
          <a:lstStyle>
            <a:lvl1pPr marL="0" indent="0" algn="l" defTabSz="685262" rtl="0" eaLnBrk="1" latinLnBrk="0" hangingPunct="1">
              <a:lnSpc>
                <a:spcPct val="100000"/>
              </a:lnSpc>
              <a:spcBef>
                <a:spcPts val="0"/>
              </a:spcBef>
              <a:spcAft>
                <a:spcPts val="600"/>
              </a:spcAft>
              <a:buFont typeface="Arial" panose="020B0604020202020204" pitchFamily="34" charset="0"/>
              <a:buNone/>
              <a:defRPr lang="en-US" sz="1600" kern="1200" dirty="0">
                <a:solidFill>
                  <a:schemeClr val="bg1"/>
                </a:solidFill>
                <a:latin typeface="+mn-lt"/>
                <a:ea typeface="+mn-ea"/>
                <a:cs typeface="+mn-cs"/>
              </a:defRPr>
            </a:lvl1pPr>
            <a:lvl2pPr marL="115797" indent="-115797" algn="l" defTabSz="685262" rtl="0" eaLnBrk="1" latinLnBrk="0" hangingPunct="1">
              <a:lnSpc>
                <a:spcPct val="100000"/>
              </a:lnSpc>
              <a:spcBef>
                <a:spcPts val="0"/>
              </a:spcBef>
              <a:spcAft>
                <a:spcPts val="600"/>
              </a:spcAft>
              <a:buClr>
                <a:schemeClr val="accent1"/>
              </a:buClr>
              <a:buFont typeface="Arial" panose="020B0604020202020204" pitchFamily="34" charset="0"/>
              <a:buChar char="•"/>
              <a:defRPr sz="1199" kern="1200">
                <a:solidFill>
                  <a:schemeClr val="tx1"/>
                </a:solidFill>
                <a:latin typeface="+mn-lt"/>
                <a:ea typeface="+mn-ea"/>
                <a:cs typeface="+mn-cs"/>
              </a:defRPr>
            </a:lvl2pPr>
            <a:lvl3pPr marL="228420" indent="-114210" algn="l" defTabSz="685262" rtl="0" eaLnBrk="1" latinLnBrk="0" hangingPunct="1">
              <a:lnSpc>
                <a:spcPct val="100000"/>
              </a:lnSpc>
              <a:spcBef>
                <a:spcPts val="0"/>
              </a:spcBef>
              <a:spcAft>
                <a:spcPts val="600"/>
              </a:spcAft>
              <a:buClr>
                <a:schemeClr val="accent1"/>
              </a:buClr>
              <a:buFont typeface="Taub Sans" pitchFamily="2" charset="0"/>
              <a:buChar char="◦"/>
              <a:tabLst/>
              <a:defRPr sz="1199" b="0" kern="1200">
                <a:solidFill>
                  <a:schemeClr val="tx1"/>
                </a:solidFill>
                <a:latin typeface="+mn-lt"/>
                <a:ea typeface="+mn-ea"/>
                <a:cs typeface="+mn-cs"/>
              </a:defRPr>
            </a:lvl3pPr>
            <a:lvl4pPr marL="0" indent="0" algn="l" defTabSz="685262" rtl="0" eaLnBrk="1" latinLnBrk="0" hangingPunct="1">
              <a:lnSpc>
                <a:spcPct val="100000"/>
              </a:lnSpc>
              <a:spcBef>
                <a:spcPts val="600"/>
              </a:spcBef>
              <a:spcAft>
                <a:spcPts val="1199"/>
              </a:spcAft>
              <a:buFont typeface="Arial" panose="020B0604020202020204" pitchFamily="34" charset="0"/>
              <a:buNone/>
              <a:defRPr sz="1799" b="0" kern="1200">
                <a:solidFill>
                  <a:schemeClr val="tx1"/>
                </a:solidFill>
                <a:latin typeface="+mn-lt"/>
                <a:ea typeface="+mn-ea"/>
                <a:cs typeface="+mn-cs"/>
              </a:defRPr>
            </a:lvl4pPr>
            <a:lvl5pPr marL="0" indent="0" algn="l" defTabSz="685262" rtl="0" eaLnBrk="1" latinLnBrk="0" hangingPunct="1">
              <a:lnSpc>
                <a:spcPct val="100000"/>
              </a:lnSpc>
              <a:spcBef>
                <a:spcPts val="0"/>
              </a:spcBef>
              <a:spcAft>
                <a:spcPts val="1199"/>
              </a:spcAft>
              <a:buFont typeface="Arial" panose="020B0604020202020204" pitchFamily="34" charset="0"/>
              <a:buNone/>
              <a:defRPr sz="800" kern="1200">
                <a:solidFill>
                  <a:schemeClr val="tx1"/>
                </a:solidFill>
                <a:latin typeface="+mn-lt"/>
                <a:ea typeface="+mn-ea"/>
                <a:cs typeface="+mn-cs"/>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defTabSz="913660">
              <a:spcAft>
                <a:spcPts val="0"/>
              </a:spcAft>
            </a:pPr>
            <a:r>
              <a:rPr lang="en-US" sz="1867" dirty="0">
                <a:solidFill>
                  <a:srgbClr val="FFFFFF"/>
                </a:solidFill>
                <a:latin typeface="Taub Sans"/>
                <a:ea typeface="Taub Sans" pitchFamily="2" charset="0"/>
                <a:cs typeface="Helvetica"/>
                <a:sym typeface="TaubSans-Regular"/>
              </a:rPr>
              <a:t>April Jernigan, District Manager (Norfolk, VA)</a:t>
            </a:r>
          </a:p>
          <a:p>
            <a:pPr defTabSz="913660">
              <a:spcAft>
                <a:spcPts val="0"/>
              </a:spcAft>
            </a:pPr>
            <a:r>
              <a:rPr lang="en-US" sz="1867" dirty="0">
                <a:solidFill>
                  <a:srgbClr val="FFFFFF"/>
                </a:solidFill>
                <a:latin typeface="Taub Sans"/>
                <a:ea typeface="Taub Sans" pitchFamily="2" charset="0"/>
                <a:cs typeface="Helvetica"/>
                <a:sym typeface="TaubSans-Regular"/>
              </a:rPr>
              <a:t>(757) 810-7969</a:t>
            </a:r>
          </a:p>
          <a:p>
            <a:pPr defTabSz="913660">
              <a:spcAft>
                <a:spcPts val="0"/>
              </a:spcAft>
            </a:pPr>
            <a:r>
              <a:rPr lang="en-US" sz="1867" dirty="0">
                <a:solidFill>
                  <a:srgbClr val="FFFFFF"/>
                </a:solidFill>
                <a:latin typeface="Taub Sans"/>
                <a:ea typeface="Taub Sans" pitchFamily="2" charset="0"/>
                <a:cs typeface="Helvetica"/>
                <a:sym typeface="TaubSans-Regular"/>
              </a:rPr>
              <a:t>April.Jernigan@adp.com</a:t>
            </a:r>
          </a:p>
          <a:p>
            <a:pPr defTabSz="913660">
              <a:spcAft>
                <a:spcPts val="0"/>
              </a:spcAft>
            </a:pPr>
            <a:endParaRPr lang="en-US" sz="1867" dirty="0">
              <a:solidFill>
                <a:srgbClr val="FFFFFF"/>
              </a:solidFill>
              <a:latin typeface="Taub Sans"/>
              <a:ea typeface="Taub Sans" pitchFamily="2" charset="0"/>
              <a:cs typeface="Helvetica"/>
              <a:sym typeface="TaubSans-Regular"/>
            </a:endParaRPr>
          </a:p>
          <a:p>
            <a:pPr defTabSz="913660">
              <a:spcAft>
                <a:spcPts val="1600"/>
              </a:spcAft>
            </a:pPr>
            <a:r>
              <a:rPr lang="en-US" sz="1867" dirty="0">
                <a:solidFill>
                  <a:srgbClr val="FFFFFF"/>
                </a:solidFill>
                <a:latin typeface="Taub Sans"/>
                <a:ea typeface="Taub Sans" pitchFamily="2" charset="0"/>
                <a:cs typeface="Helvetica"/>
                <a:sym typeface="TaubSans-Regular"/>
              </a:rPr>
              <a:t>4/6/22</a:t>
            </a:r>
          </a:p>
          <a:p>
            <a:pPr defTabSz="913660">
              <a:spcAft>
                <a:spcPts val="800"/>
              </a:spcAft>
            </a:pPr>
            <a:endParaRPr lang="en-US" sz="1867" b="1" dirty="0">
              <a:solidFill>
                <a:srgbClr val="FFFFFF"/>
              </a:solidFill>
              <a:latin typeface="Taub Sans"/>
              <a:ea typeface="Taub Sans" pitchFamily="2" charset="0"/>
              <a:cs typeface="Helvetica"/>
              <a:sym typeface="TaubSans-Regular"/>
            </a:endParaRPr>
          </a:p>
        </p:txBody>
      </p:sp>
    </p:spTree>
    <p:extLst>
      <p:ext uri="{BB962C8B-B14F-4D97-AF65-F5344CB8AC3E}">
        <p14:creationId xmlns:p14="http://schemas.microsoft.com/office/powerpoint/2010/main" val="367708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0" y="1557454"/>
            <a:ext cx="6832359" cy="47747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defTabSz="913660">
              <a:spcAft>
                <a:spcPts val="0"/>
              </a:spcAft>
            </a:pPr>
            <a:endParaRPr lang="en-US" sz="1600" dirty="0">
              <a:solidFill>
                <a:schemeClr val="accent5"/>
              </a:solidFill>
              <a:latin typeface="Taub Sans"/>
              <a:ea typeface="Taub Sans" pitchFamily="2" charset="0"/>
              <a:cs typeface="Helvetica"/>
              <a:sym typeface="TaubSans-Regular"/>
            </a:endParaRPr>
          </a:p>
          <a:p>
            <a:pPr defTabSz="913660">
              <a:spcAft>
                <a:spcPts val="0"/>
              </a:spcAft>
            </a:pPr>
            <a:endParaRPr lang="en-US" sz="1600" dirty="0">
              <a:solidFill>
                <a:schemeClr val="accent5"/>
              </a:solidFill>
              <a:latin typeface="Taub Sans"/>
              <a:ea typeface="Taub Sans" pitchFamily="2" charset="0"/>
              <a:cs typeface="Helvetica"/>
              <a:sym typeface="TaubSans-Regular"/>
            </a:endParaRPr>
          </a:p>
          <a:p>
            <a:pPr defTabSz="913660">
              <a:spcAft>
                <a:spcPts val="0"/>
              </a:spcAft>
            </a:pPr>
            <a:endParaRPr lang="en-US" sz="1600" dirty="0">
              <a:solidFill>
                <a:schemeClr val="accent5"/>
              </a:solidFill>
              <a:latin typeface="Taub Sans"/>
              <a:ea typeface="Taub Sans" pitchFamily="2" charset="0"/>
              <a:cs typeface="Helvetica"/>
              <a:sym typeface="TaubSans-Regular"/>
            </a:endParaRPr>
          </a:p>
          <a:p>
            <a:pPr defTabSz="913660">
              <a:spcAft>
                <a:spcPts val="0"/>
              </a:spcAft>
            </a:pPr>
            <a:endParaRPr lang="en-US" sz="1600" dirty="0">
              <a:solidFill>
                <a:schemeClr val="accent5"/>
              </a:solidFill>
              <a:latin typeface="Taub Sans"/>
              <a:ea typeface="Taub Sans" pitchFamily="2" charset="0"/>
              <a:cs typeface="Helvetica"/>
              <a:sym typeface="TaubSans-Regular"/>
            </a:endParaRPr>
          </a:p>
          <a:p>
            <a:pPr defTabSz="913660">
              <a:spcAft>
                <a:spcPts val="0"/>
              </a:spcAft>
            </a:pPr>
            <a:endParaRPr lang="en-US" sz="1600" dirty="0">
              <a:solidFill>
                <a:schemeClr val="accent5"/>
              </a:solidFill>
              <a:latin typeface="Taub Sans"/>
              <a:ea typeface="Taub Sans" pitchFamily="2" charset="0"/>
              <a:cs typeface="Helvetica"/>
              <a:sym typeface="TaubSans-Regular"/>
            </a:endParaRPr>
          </a:p>
          <a:p>
            <a:pPr algn="ctr" defTabSz="913660">
              <a:spcAft>
                <a:spcPts val="0"/>
              </a:spcAft>
            </a:pPr>
            <a:r>
              <a:rPr lang="en-US" sz="2800" dirty="0">
                <a:solidFill>
                  <a:schemeClr val="accent5"/>
                </a:solidFill>
                <a:latin typeface="Taub Sans"/>
                <a:ea typeface="Taub Sans" pitchFamily="2" charset="0"/>
                <a:cs typeface="Helvetica"/>
                <a:sym typeface="TaubSans-Regular"/>
              </a:rPr>
              <a:t>April Jernigan</a:t>
            </a:r>
          </a:p>
          <a:p>
            <a:pPr algn="ctr" defTabSz="913660">
              <a:spcAft>
                <a:spcPts val="0"/>
              </a:spcAft>
            </a:pPr>
            <a:r>
              <a:rPr lang="en-US" sz="2800" dirty="0">
                <a:solidFill>
                  <a:schemeClr val="accent5"/>
                </a:solidFill>
                <a:latin typeface="Taub Sans"/>
                <a:ea typeface="Taub Sans" pitchFamily="2" charset="0"/>
                <a:cs typeface="Helvetica"/>
                <a:sym typeface="TaubSans-Regular"/>
              </a:rPr>
              <a:t>District Manager </a:t>
            </a:r>
          </a:p>
          <a:p>
            <a:pPr algn="ctr" defTabSz="913660">
              <a:spcAft>
                <a:spcPts val="0"/>
              </a:spcAft>
            </a:pPr>
            <a:r>
              <a:rPr lang="en-US" sz="2800" dirty="0">
                <a:solidFill>
                  <a:schemeClr val="accent5"/>
                </a:solidFill>
                <a:latin typeface="Taub Sans"/>
                <a:ea typeface="Taub Sans" pitchFamily="2" charset="0"/>
                <a:cs typeface="Helvetica"/>
                <a:sym typeface="TaubSans-Regular"/>
              </a:rPr>
              <a:t>Norfolk, VA</a:t>
            </a:r>
          </a:p>
          <a:p>
            <a:pPr algn="ctr" defTabSz="913660">
              <a:spcAft>
                <a:spcPts val="0"/>
              </a:spcAft>
            </a:pPr>
            <a:endParaRPr lang="en-US" sz="2800" dirty="0">
              <a:solidFill>
                <a:schemeClr val="accent5"/>
              </a:solidFill>
              <a:latin typeface="Taub Sans"/>
              <a:ea typeface="Taub Sans" pitchFamily="2" charset="0"/>
              <a:cs typeface="Helvetica"/>
              <a:sym typeface="TaubSans-Regular"/>
            </a:endParaRPr>
          </a:p>
          <a:p>
            <a:pPr algn="ctr" defTabSz="913660">
              <a:spcAft>
                <a:spcPts val="0"/>
              </a:spcAft>
            </a:pPr>
            <a:r>
              <a:rPr lang="en-US" sz="2800" dirty="0">
                <a:solidFill>
                  <a:schemeClr val="accent5"/>
                </a:solidFill>
                <a:latin typeface="Taub Sans"/>
                <a:ea typeface="Taub Sans" pitchFamily="2" charset="0"/>
                <a:cs typeface="Helvetica"/>
                <a:sym typeface="TaubSans-Regular"/>
              </a:rPr>
              <a:t>(757) 810-7969</a:t>
            </a:r>
          </a:p>
          <a:p>
            <a:pPr algn="ctr" defTabSz="913660">
              <a:spcAft>
                <a:spcPts val="0"/>
              </a:spcAft>
            </a:pPr>
            <a:endParaRPr lang="en-US" sz="2800" dirty="0">
              <a:solidFill>
                <a:schemeClr val="accent5"/>
              </a:solidFill>
              <a:latin typeface="Taub Sans"/>
              <a:ea typeface="Taub Sans" pitchFamily="2" charset="0"/>
              <a:cs typeface="Helvetica"/>
              <a:sym typeface="TaubSans-Regular"/>
            </a:endParaRPr>
          </a:p>
          <a:p>
            <a:pPr algn="ctr" defTabSz="913660">
              <a:spcAft>
                <a:spcPts val="0"/>
              </a:spcAft>
            </a:pPr>
            <a:r>
              <a:rPr lang="en-US" sz="2800" dirty="0">
                <a:solidFill>
                  <a:schemeClr val="accent5"/>
                </a:solidFill>
                <a:latin typeface="Taub Sans"/>
                <a:ea typeface="Taub Sans" pitchFamily="2" charset="0"/>
                <a:cs typeface="Helvetica"/>
                <a:sym typeface="TaubSans-Regular"/>
              </a:rPr>
              <a:t>April.Jernigan@adp.com</a:t>
            </a:r>
          </a:p>
          <a:p>
            <a:pPr algn="ctr" defTabSz="913660">
              <a:spcAft>
                <a:spcPts val="0"/>
              </a:spcAft>
            </a:pPr>
            <a:endParaRPr lang="en-US" sz="1600" dirty="0">
              <a:solidFill>
                <a:schemeClr val="accent5"/>
              </a:solidFill>
              <a:latin typeface="Taub Sans"/>
              <a:ea typeface="Taub Sans" pitchFamily="2" charset="0"/>
              <a:cs typeface="Helvetica"/>
              <a:sym typeface="TaubSans-Regular"/>
            </a:endParaRPr>
          </a:p>
          <a:p>
            <a:pPr algn="ctr" defTabSz="913660">
              <a:spcAft>
                <a:spcPts val="1600"/>
              </a:spcAft>
            </a:pPr>
            <a:endParaRPr lang="en-US" sz="1600" dirty="0">
              <a:solidFill>
                <a:schemeClr val="accent5"/>
              </a:solidFill>
              <a:latin typeface="Taub Sans"/>
              <a:ea typeface="Taub Sans" pitchFamily="2" charset="0"/>
              <a:cs typeface="Helvetica"/>
              <a:sym typeface="TaubSans-Regular"/>
            </a:endParaRP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57453"/>
            <a:ext cx="5344159" cy="483591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10</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pic>
        <p:nvPicPr>
          <p:cNvPr id="6" name="Picture 6" descr="image001">
            <a:extLst>
              <a:ext uri="{FF2B5EF4-FFF2-40B4-BE49-F238E27FC236}">
                <a16:creationId xmlns:a16="http://schemas.microsoft.com/office/drawing/2014/main" id="{23912221-BFA5-4330-B23A-0125D944B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932" y="1787351"/>
            <a:ext cx="3779975" cy="383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B6885B3-1A67-454E-8A8B-8E8FE796474B}"/>
              </a:ext>
            </a:extLst>
          </p:cNvPr>
          <p:cNvSpPr txBox="1"/>
          <p:nvPr/>
        </p:nvSpPr>
        <p:spPr>
          <a:xfrm>
            <a:off x="7629933" y="5778204"/>
            <a:ext cx="3779974" cy="553998"/>
          </a:xfrm>
          <a:prstGeom prst="rect">
            <a:avLst/>
          </a:prstGeom>
          <a:noFill/>
        </p:spPr>
        <p:txBody>
          <a:bodyPr wrap="square" lIns="0" tIns="0" rIns="0" bIns="0" rtlCol="0">
            <a:spAutoFit/>
          </a:bodyPr>
          <a:lstStyle/>
          <a:p>
            <a:pPr algn="ctr">
              <a:spcAft>
                <a:spcPts val="1200"/>
              </a:spcAft>
              <a:buClr>
                <a:schemeClr val="accent1"/>
              </a:buClr>
            </a:pPr>
            <a:r>
              <a:rPr lang="en-US" sz="3600" b="1" dirty="0"/>
              <a:t>ADP Norfolk</a:t>
            </a:r>
          </a:p>
        </p:txBody>
      </p:sp>
      <p:sp>
        <p:nvSpPr>
          <p:cNvPr id="8" name="Text Placeholder 1">
            <a:extLst>
              <a:ext uri="{FF2B5EF4-FFF2-40B4-BE49-F238E27FC236}">
                <a16:creationId xmlns:a16="http://schemas.microsoft.com/office/drawing/2014/main" id="{DC72437F-EAC8-4B37-BD6F-2CB73E4CD7D2}"/>
              </a:ext>
            </a:extLst>
          </p:cNvPr>
          <p:cNvSpPr txBox="1">
            <a:spLocks/>
          </p:cNvSpPr>
          <p:nvPr/>
        </p:nvSpPr>
        <p:spPr>
          <a:xfrm>
            <a:off x="-15480" y="1744745"/>
            <a:ext cx="6847839" cy="886397"/>
          </a:xfrm>
          <a:prstGeom prst="rect">
            <a:avLst/>
          </a:prstGeom>
        </p:spPr>
        <p:txBody>
          <a:bodyPr vert="horz" wrap="square" lIns="0" tIns="0" rIns="0" bIns="0" rtlCol="0">
            <a:spAutoFit/>
          </a:bodyPr>
          <a:lstStyle>
            <a:lvl1pPr marL="0" indent="0" algn="l" defTabSz="914377" rtl="0" eaLnBrk="1" latinLnBrk="0" hangingPunct="1">
              <a:lnSpc>
                <a:spcPct val="90000"/>
              </a:lnSpc>
              <a:spcBef>
                <a:spcPts val="0"/>
              </a:spcBef>
              <a:spcAft>
                <a:spcPts val="6400"/>
              </a:spcAft>
              <a:buFont typeface="Arial" panose="020B0604020202020204" pitchFamily="34" charset="0"/>
              <a:buNone/>
              <a:defRPr sz="6400" kern="1200">
                <a:solidFill>
                  <a:schemeClr val="accent1"/>
                </a:solidFill>
                <a:latin typeface="+mn-lt"/>
                <a:ea typeface="+mn-ea"/>
                <a:cs typeface="+mn-cs"/>
              </a:defRPr>
            </a:lvl1pPr>
            <a:lvl2pPr marL="0" indent="0" algn="l" defTabSz="914377" rtl="0" eaLnBrk="1" latinLnBrk="0" hangingPunct="1">
              <a:lnSpc>
                <a:spcPct val="100000"/>
              </a:lnSpc>
              <a:spcBef>
                <a:spcPts val="0"/>
              </a:spcBef>
              <a:spcAft>
                <a:spcPts val="800"/>
              </a:spcAft>
              <a:buClr>
                <a:schemeClr val="accent1"/>
              </a:buClr>
              <a:buFont typeface="Arial" panose="020B0604020202020204" pitchFamily="34" charset="0"/>
              <a:buNone/>
              <a:defRPr sz="3200" kern="1200">
                <a:solidFill>
                  <a:schemeClr val="accent1"/>
                </a:solidFill>
                <a:latin typeface="+mn-lt"/>
                <a:ea typeface="+mn-ea"/>
                <a:cs typeface="+mn-cs"/>
              </a:defRPr>
            </a:lvl2pPr>
            <a:lvl3pPr marL="304792" indent="-152396" algn="l" defTabSz="914377" rtl="0" eaLnBrk="1" latinLnBrk="0" hangingPunct="1">
              <a:lnSpc>
                <a:spcPct val="100000"/>
              </a:lnSpc>
              <a:spcBef>
                <a:spcPts val="0"/>
              </a:spcBef>
              <a:spcAft>
                <a:spcPts val="800"/>
              </a:spcAft>
              <a:buClr>
                <a:schemeClr val="accent1"/>
              </a:buClr>
              <a:buFont typeface="Taub Sans" pitchFamily="2" charset="0"/>
              <a:buChar char="◦"/>
              <a:tabLst/>
              <a:defRPr sz="1600" b="0" kern="1200">
                <a:solidFill>
                  <a:schemeClr val="bg1"/>
                </a:solidFill>
                <a:latin typeface="+mn-lt"/>
                <a:ea typeface="+mn-ea"/>
                <a:cs typeface="+mn-cs"/>
              </a:defRPr>
            </a:lvl3pPr>
            <a:lvl4pPr marL="0" indent="0" algn="l" defTabSz="914377" rtl="0" eaLnBrk="1" latinLnBrk="0" hangingPunct="1">
              <a:lnSpc>
                <a:spcPct val="100000"/>
              </a:lnSpc>
              <a:spcBef>
                <a:spcPts val="800"/>
              </a:spcBef>
              <a:spcAft>
                <a:spcPts val="1600"/>
              </a:spcAft>
              <a:buFont typeface="Arial" panose="020B0604020202020204" pitchFamily="34" charset="0"/>
              <a:buNone/>
              <a:defRPr sz="2400" b="0" kern="1200">
                <a:solidFill>
                  <a:schemeClr val="tx1"/>
                </a:solidFill>
                <a:latin typeface="+mn-lt"/>
                <a:ea typeface="+mn-ea"/>
                <a:cs typeface="+mn-cs"/>
              </a:defRPr>
            </a:lvl4pPr>
            <a:lvl5pPr marL="0" indent="0" algn="l" defTabSz="914377" rtl="0" eaLnBrk="1" latinLnBrk="0" hangingPunct="1">
              <a:lnSpc>
                <a:spcPct val="100000"/>
              </a:lnSpc>
              <a:spcBef>
                <a:spcPts val="0"/>
              </a:spcBef>
              <a:spcAft>
                <a:spcPts val="1600"/>
              </a:spcAft>
              <a:buFont typeface="Arial" panose="020B0604020202020204" pitchFamily="34" charset="0"/>
              <a:buNone/>
              <a:defRPr sz="10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0"/>
              </a:spcBef>
              <a:spcAft>
                <a:spcPts val="6400"/>
              </a:spcAft>
              <a:buClrTx/>
              <a:buSzTx/>
              <a:buFont typeface="Arial" panose="020B0604020202020204" pitchFamily="34" charset="0"/>
              <a:buNone/>
              <a:tabLst/>
              <a:defRPr/>
            </a:pPr>
            <a:r>
              <a:rPr kumimoji="0" lang="en-US" sz="6400" b="1" i="1" u="none" strike="noStrike" kern="1200" cap="none" spc="0" normalizeH="0" baseline="0" noProof="0" dirty="0">
                <a:ln>
                  <a:noFill/>
                </a:ln>
                <a:solidFill>
                  <a:srgbClr val="D0271D"/>
                </a:solidFill>
                <a:effectLst/>
                <a:uLnTx/>
                <a:uFillTx/>
                <a:latin typeface="Taub Sans"/>
                <a:cs typeface="Helvetica"/>
              </a:rPr>
              <a:t>Thank you!</a:t>
            </a:r>
          </a:p>
        </p:txBody>
      </p:sp>
    </p:spTree>
    <p:extLst>
      <p:ext uri="{BB962C8B-B14F-4D97-AF65-F5344CB8AC3E}">
        <p14:creationId xmlns:p14="http://schemas.microsoft.com/office/powerpoint/2010/main" val="39621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481101" y="1744745"/>
            <a:ext cx="5503139" cy="3918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defTabSz="914377" fontAlgn="base">
              <a:defRPr/>
            </a:pPr>
            <a:endParaRPr lang="en-US" sz="1600" b="1" dirty="0">
              <a:solidFill>
                <a:srgbClr val="F1625D"/>
              </a:solidFill>
              <a:latin typeface="Taub Sans" pitchFamily="2" charset="0"/>
              <a:ea typeface="Taub Sans" pitchFamily="2" charset="0"/>
              <a:cs typeface="Helvetica"/>
              <a:sym typeface="TaubSans-Regular"/>
            </a:endParaRP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78680"/>
            <a:ext cx="5344159" cy="475352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2</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pic>
        <p:nvPicPr>
          <p:cNvPr id="7" name="Picture 6" descr="Text&#10;&#10;Description automatically generated">
            <a:extLst>
              <a:ext uri="{FF2B5EF4-FFF2-40B4-BE49-F238E27FC236}">
                <a16:creationId xmlns:a16="http://schemas.microsoft.com/office/drawing/2014/main" id="{4D6DCB6B-8E20-44EB-943D-F518CD3A32F4}"/>
              </a:ext>
            </a:extLst>
          </p:cNvPr>
          <p:cNvPicPr>
            <a:picLocks noChangeAspect="1"/>
          </p:cNvPicPr>
          <p:nvPr/>
        </p:nvPicPr>
        <p:blipFill rotWithShape="1">
          <a:blip r:embed="rId3">
            <a:extLst>
              <a:ext uri="{28A0092B-C50C-407E-A947-70E740481C1C}">
                <a14:useLocalDpi xmlns:a14="http://schemas.microsoft.com/office/drawing/2010/main" val="0"/>
              </a:ext>
            </a:extLst>
          </a:blip>
          <a:srcRect l="3544" t="7246" r="3352" b="81360"/>
          <a:stretch/>
        </p:blipFill>
        <p:spPr>
          <a:xfrm>
            <a:off x="67161" y="2670721"/>
            <a:ext cx="6717648" cy="2610406"/>
          </a:xfrm>
          <a:prstGeom prst="rect">
            <a:avLst/>
          </a:prstGeom>
        </p:spPr>
      </p:pic>
      <p:sp>
        <p:nvSpPr>
          <p:cNvPr id="254" name="Title 1">
            <a:extLst>
              <a:ext uri="{FF2B5EF4-FFF2-40B4-BE49-F238E27FC236}">
                <a16:creationId xmlns:a16="http://schemas.microsoft.com/office/drawing/2014/main" id="{4F4B66E3-8156-4B83-893B-836492439AD6}"/>
              </a:ext>
            </a:extLst>
          </p:cNvPr>
          <p:cNvSpPr txBox="1">
            <a:spLocks/>
          </p:cNvSpPr>
          <p:nvPr/>
        </p:nvSpPr>
        <p:spPr>
          <a:xfrm>
            <a:off x="6847840" y="1578680"/>
            <a:ext cx="5344159" cy="923330"/>
          </a:xfrm>
          <a:prstGeom prst="rect">
            <a:avLst/>
          </a:prstGeom>
        </p:spPr>
        <p:txBody>
          <a:bodyPr vert="horz" wrap="square" lIns="0" tIns="0" rIns="0" bIns="0" rtlCol="0" anchor="t">
            <a:spAutoFit/>
          </a:bodyPr>
          <a:lstStyle>
            <a:lvl1pPr algn="l" defTabSz="913660" rtl="0" eaLnBrk="1" latinLnBrk="0" hangingPunct="1">
              <a:lnSpc>
                <a:spcPct val="100000"/>
              </a:lnSpc>
              <a:spcBef>
                <a:spcPct val="0"/>
              </a:spcBef>
              <a:buNone/>
              <a:defRPr sz="3731" b="0" i="0" kern="1200">
                <a:solidFill>
                  <a:schemeClr val="bg1"/>
                </a:solidFill>
                <a:latin typeface="Taub Sans" pitchFamily="2" charset="0"/>
                <a:ea typeface="Taub Sans" pitchFamily="2" charset="0"/>
                <a:cs typeface="+mj-cs"/>
              </a:defRPr>
            </a:lvl1pPr>
          </a:lstStyle>
          <a:p>
            <a:pPr algn="ctr"/>
            <a:r>
              <a:rPr lang="en-US" sz="2800" dirty="0">
                <a:solidFill>
                  <a:srgbClr val="26328C"/>
                </a:solidFill>
              </a:rPr>
              <a:t>Headcount for Hampton Roads Marine/Shipbuilding Industry</a:t>
            </a:r>
            <a:r>
              <a:rPr lang="en-US" sz="3200" dirty="0">
                <a:solidFill>
                  <a:srgbClr val="26328C"/>
                </a:solidFill>
              </a:rPr>
              <a:t> </a:t>
            </a:r>
            <a:endParaRPr lang="en-US" sz="3200" i="1" dirty="0"/>
          </a:p>
        </p:txBody>
      </p:sp>
      <p:graphicFrame>
        <p:nvGraphicFramePr>
          <p:cNvPr id="255" name="Chart 25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20756249"/>
              </p:ext>
            </p:extLst>
          </p:nvPr>
        </p:nvGraphicFramePr>
        <p:xfrm>
          <a:off x="6861096" y="2458743"/>
          <a:ext cx="5330904" cy="3944263"/>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10">
            <a:extLst>
              <a:ext uri="{FF2B5EF4-FFF2-40B4-BE49-F238E27FC236}">
                <a16:creationId xmlns:a16="http://schemas.microsoft.com/office/drawing/2014/main" id="{75886121-A9B6-4DD8-8152-AFE120AAEA1B}"/>
              </a:ext>
            </a:extLst>
          </p:cNvPr>
          <p:cNvPicPr>
            <a:picLocks noChangeAspect="1"/>
          </p:cNvPicPr>
          <p:nvPr/>
        </p:nvPicPr>
        <p:blipFill>
          <a:blip r:embed="rId5"/>
          <a:stretch>
            <a:fillRect/>
          </a:stretch>
        </p:blipFill>
        <p:spPr>
          <a:xfrm>
            <a:off x="8978860" y="5800725"/>
            <a:ext cx="1095375" cy="285750"/>
          </a:xfrm>
          <a:prstGeom prst="rect">
            <a:avLst/>
          </a:prstGeom>
        </p:spPr>
      </p:pic>
    </p:spTree>
    <p:extLst>
      <p:ext uri="{BB962C8B-B14F-4D97-AF65-F5344CB8AC3E}">
        <p14:creationId xmlns:p14="http://schemas.microsoft.com/office/powerpoint/2010/main" val="150228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wipe(down)">
                                      <p:cBhvr>
                                        <p:cTn id="7" dur="580">
                                          <p:stCondLst>
                                            <p:cond delay="0"/>
                                          </p:stCondLst>
                                        </p:cTn>
                                        <p:tgtEl>
                                          <p:spTgt spid="255"/>
                                        </p:tgtEl>
                                      </p:cBhvr>
                                    </p:animEffect>
                                    <p:anim calcmode="lin" valueType="num">
                                      <p:cBhvr>
                                        <p:cTn id="8"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13" dur="26">
                                          <p:stCondLst>
                                            <p:cond delay="650"/>
                                          </p:stCondLst>
                                        </p:cTn>
                                        <p:tgtEl>
                                          <p:spTgt spid="255"/>
                                        </p:tgtEl>
                                      </p:cBhvr>
                                      <p:to x="100000" y="60000"/>
                                    </p:animScale>
                                    <p:animScale>
                                      <p:cBhvr>
                                        <p:cTn id="14" dur="166" decel="50000">
                                          <p:stCondLst>
                                            <p:cond delay="676"/>
                                          </p:stCondLst>
                                        </p:cTn>
                                        <p:tgtEl>
                                          <p:spTgt spid="255"/>
                                        </p:tgtEl>
                                      </p:cBhvr>
                                      <p:to x="100000" y="100000"/>
                                    </p:animScale>
                                    <p:animScale>
                                      <p:cBhvr>
                                        <p:cTn id="15" dur="26">
                                          <p:stCondLst>
                                            <p:cond delay="1312"/>
                                          </p:stCondLst>
                                        </p:cTn>
                                        <p:tgtEl>
                                          <p:spTgt spid="255"/>
                                        </p:tgtEl>
                                      </p:cBhvr>
                                      <p:to x="100000" y="80000"/>
                                    </p:animScale>
                                    <p:animScale>
                                      <p:cBhvr>
                                        <p:cTn id="16" dur="166" decel="50000">
                                          <p:stCondLst>
                                            <p:cond delay="1338"/>
                                          </p:stCondLst>
                                        </p:cTn>
                                        <p:tgtEl>
                                          <p:spTgt spid="255"/>
                                        </p:tgtEl>
                                      </p:cBhvr>
                                      <p:to x="100000" y="100000"/>
                                    </p:animScale>
                                    <p:animScale>
                                      <p:cBhvr>
                                        <p:cTn id="17" dur="26">
                                          <p:stCondLst>
                                            <p:cond delay="1642"/>
                                          </p:stCondLst>
                                        </p:cTn>
                                        <p:tgtEl>
                                          <p:spTgt spid="255"/>
                                        </p:tgtEl>
                                      </p:cBhvr>
                                      <p:to x="100000" y="90000"/>
                                    </p:animScale>
                                    <p:animScale>
                                      <p:cBhvr>
                                        <p:cTn id="18" dur="166" decel="50000">
                                          <p:stCondLst>
                                            <p:cond delay="1668"/>
                                          </p:stCondLst>
                                        </p:cTn>
                                        <p:tgtEl>
                                          <p:spTgt spid="255"/>
                                        </p:tgtEl>
                                      </p:cBhvr>
                                      <p:to x="100000" y="100000"/>
                                    </p:animScale>
                                    <p:animScale>
                                      <p:cBhvr>
                                        <p:cTn id="19" dur="26">
                                          <p:stCondLst>
                                            <p:cond delay="1808"/>
                                          </p:stCondLst>
                                        </p:cTn>
                                        <p:tgtEl>
                                          <p:spTgt spid="255"/>
                                        </p:tgtEl>
                                      </p:cBhvr>
                                      <p:to x="100000" y="95000"/>
                                    </p:animScale>
                                    <p:animScale>
                                      <p:cBhvr>
                                        <p:cTn id="20" dur="166" decel="50000">
                                          <p:stCondLst>
                                            <p:cond delay="1834"/>
                                          </p:stCondLst>
                                        </p:cTn>
                                        <p:tgtEl>
                                          <p:spTgt spid="25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481101" y="1744745"/>
            <a:ext cx="5503139" cy="3918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defTabSz="914377" fontAlgn="base">
              <a:defRPr/>
            </a:pPr>
            <a:endParaRPr lang="en-US" sz="1600" b="1" dirty="0">
              <a:solidFill>
                <a:srgbClr val="F1625D"/>
              </a:solidFill>
              <a:latin typeface="Taub Sans" pitchFamily="2" charset="0"/>
              <a:ea typeface="Taub Sans" pitchFamily="2" charset="0"/>
              <a:cs typeface="Helvetica"/>
              <a:sym typeface="TaubSans-Regular"/>
            </a:endParaRP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57453"/>
            <a:ext cx="5344159" cy="483591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3</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pic>
        <p:nvPicPr>
          <p:cNvPr id="7" name="Picture 6" descr="Text&#10;&#10;Description automatically generated">
            <a:extLst>
              <a:ext uri="{FF2B5EF4-FFF2-40B4-BE49-F238E27FC236}">
                <a16:creationId xmlns:a16="http://schemas.microsoft.com/office/drawing/2014/main" id="{4D6DCB6B-8E20-44EB-943D-F518CD3A32F4}"/>
              </a:ext>
            </a:extLst>
          </p:cNvPr>
          <p:cNvPicPr>
            <a:picLocks noChangeAspect="1"/>
          </p:cNvPicPr>
          <p:nvPr/>
        </p:nvPicPr>
        <p:blipFill rotWithShape="1">
          <a:blip r:embed="rId3">
            <a:extLst>
              <a:ext uri="{28A0092B-C50C-407E-A947-70E740481C1C}">
                <a14:useLocalDpi xmlns:a14="http://schemas.microsoft.com/office/drawing/2010/main" val="0"/>
              </a:ext>
            </a:extLst>
          </a:blip>
          <a:srcRect l="3544" t="7246" r="3352" b="81360"/>
          <a:stretch/>
        </p:blipFill>
        <p:spPr>
          <a:xfrm>
            <a:off x="67161" y="2670721"/>
            <a:ext cx="6717648" cy="2610406"/>
          </a:xfrm>
          <a:prstGeom prst="rect">
            <a:avLst/>
          </a:prstGeom>
        </p:spPr>
      </p:pic>
      <p:pic>
        <p:nvPicPr>
          <p:cNvPr id="9" name="Picture 8" descr="Text&#10;&#10;Description automatically generated">
            <a:extLst>
              <a:ext uri="{FF2B5EF4-FFF2-40B4-BE49-F238E27FC236}">
                <a16:creationId xmlns:a16="http://schemas.microsoft.com/office/drawing/2014/main" id="{FE756B52-719D-4492-88B2-6D21127DDD05}"/>
              </a:ext>
            </a:extLst>
          </p:cNvPr>
          <p:cNvPicPr>
            <a:picLocks noChangeAspect="1"/>
          </p:cNvPicPr>
          <p:nvPr/>
        </p:nvPicPr>
        <p:blipFill rotWithShape="1">
          <a:blip r:embed="rId3">
            <a:extLst>
              <a:ext uri="{28A0092B-C50C-407E-A947-70E740481C1C}">
                <a14:useLocalDpi xmlns:a14="http://schemas.microsoft.com/office/drawing/2010/main" val="0"/>
              </a:ext>
            </a:extLst>
          </a:blip>
          <a:srcRect t="18640" b="58639"/>
          <a:stretch/>
        </p:blipFill>
        <p:spPr>
          <a:xfrm>
            <a:off x="6847841" y="1811707"/>
            <a:ext cx="5340996" cy="4281443"/>
          </a:xfrm>
          <a:prstGeom prst="rect">
            <a:avLst/>
          </a:prstGeom>
        </p:spPr>
      </p:pic>
      <p:sp>
        <p:nvSpPr>
          <p:cNvPr id="2" name="Rectangle 1">
            <a:extLst>
              <a:ext uri="{FF2B5EF4-FFF2-40B4-BE49-F238E27FC236}">
                <a16:creationId xmlns:a16="http://schemas.microsoft.com/office/drawing/2014/main" id="{C3D644A4-70F0-4755-8782-B0A3C7912C15}"/>
              </a:ext>
            </a:extLst>
          </p:cNvPr>
          <p:cNvSpPr/>
          <p:nvPr/>
        </p:nvSpPr>
        <p:spPr>
          <a:xfrm>
            <a:off x="67161" y="2670721"/>
            <a:ext cx="2684585" cy="2610406"/>
          </a:xfrm>
          <a:prstGeom prst="rect">
            <a:avLst/>
          </a:prstGeom>
          <a:noFill/>
          <a:ln w="57150">
            <a:solidFill>
              <a:srgbClr val="0070C0"/>
            </a:solidFill>
          </a:ln>
        </p:spPr>
        <p:txBody>
          <a:bodyPr wrap="none" rtlCol="0" anchor="ctr">
            <a:spAutoFit/>
          </a:bodyPr>
          <a:lstStyle/>
          <a:p>
            <a:pPr algn="l"/>
            <a:endParaRPr lang="en-US" sz="3800" b="0" i="0" dirty="0">
              <a:solidFill>
                <a:schemeClr val="accent4"/>
              </a:solidFill>
              <a:latin typeface="Taub Sans Medium" pitchFamily="2" charset="77"/>
              <a:ea typeface="Taub Sans Medium" pitchFamily="2" charset="77"/>
            </a:endParaRPr>
          </a:p>
        </p:txBody>
      </p:sp>
      <p:pic>
        <p:nvPicPr>
          <p:cNvPr id="8" name="Picture 7">
            <a:extLst>
              <a:ext uri="{FF2B5EF4-FFF2-40B4-BE49-F238E27FC236}">
                <a16:creationId xmlns:a16="http://schemas.microsoft.com/office/drawing/2014/main" id="{7C3825D1-6B9E-4883-81DA-5E2643B67701}"/>
              </a:ext>
            </a:extLst>
          </p:cNvPr>
          <p:cNvPicPr>
            <a:picLocks noChangeAspect="1"/>
          </p:cNvPicPr>
          <p:nvPr/>
        </p:nvPicPr>
        <p:blipFill>
          <a:blip r:embed="rId4"/>
          <a:stretch>
            <a:fillRect/>
          </a:stretch>
        </p:blipFill>
        <p:spPr>
          <a:xfrm>
            <a:off x="8788343" y="6103716"/>
            <a:ext cx="1459991" cy="279082"/>
          </a:xfrm>
          <a:prstGeom prst="rect">
            <a:avLst/>
          </a:prstGeom>
        </p:spPr>
      </p:pic>
    </p:spTree>
    <p:extLst>
      <p:ext uri="{BB962C8B-B14F-4D97-AF65-F5344CB8AC3E}">
        <p14:creationId xmlns:p14="http://schemas.microsoft.com/office/powerpoint/2010/main" val="2610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481101" y="1744745"/>
            <a:ext cx="5503139" cy="3918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defTabSz="914377" fontAlgn="base">
              <a:defRPr/>
            </a:pPr>
            <a:endParaRPr lang="en-US" sz="1600" b="1" dirty="0">
              <a:solidFill>
                <a:srgbClr val="F1625D"/>
              </a:solidFill>
              <a:latin typeface="Taub Sans" pitchFamily="2" charset="0"/>
              <a:ea typeface="Taub Sans" pitchFamily="2" charset="0"/>
              <a:cs typeface="Helvetica"/>
              <a:sym typeface="TaubSans-Regular"/>
            </a:endParaRP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57453"/>
            <a:ext cx="5344159" cy="483591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4</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pic>
        <p:nvPicPr>
          <p:cNvPr id="6" name="Picture 5" descr="Text&#10;&#10;Description automatically generated">
            <a:extLst>
              <a:ext uri="{FF2B5EF4-FFF2-40B4-BE49-F238E27FC236}">
                <a16:creationId xmlns:a16="http://schemas.microsoft.com/office/drawing/2014/main" id="{41A9E7D6-42E8-4AC7-853E-33D89E4B6E3F}"/>
              </a:ext>
            </a:extLst>
          </p:cNvPr>
          <p:cNvPicPr>
            <a:picLocks noChangeAspect="1"/>
          </p:cNvPicPr>
          <p:nvPr/>
        </p:nvPicPr>
        <p:blipFill rotWithShape="1">
          <a:blip r:embed="rId3">
            <a:extLst>
              <a:ext uri="{28A0092B-C50C-407E-A947-70E740481C1C}">
                <a14:useLocalDpi xmlns:a14="http://schemas.microsoft.com/office/drawing/2010/main" val="0"/>
              </a:ext>
            </a:extLst>
          </a:blip>
          <a:srcRect t="42103" b="32782"/>
          <a:stretch/>
        </p:blipFill>
        <p:spPr>
          <a:xfrm>
            <a:off x="6852337" y="1846152"/>
            <a:ext cx="5339663" cy="4258513"/>
          </a:xfrm>
          <a:prstGeom prst="rect">
            <a:avLst/>
          </a:prstGeom>
        </p:spPr>
      </p:pic>
      <p:pic>
        <p:nvPicPr>
          <p:cNvPr id="9" name="Picture 8" descr="Text&#10;&#10;Description automatically generated">
            <a:extLst>
              <a:ext uri="{FF2B5EF4-FFF2-40B4-BE49-F238E27FC236}">
                <a16:creationId xmlns:a16="http://schemas.microsoft.com/office/drawing/2014/main" id="{3866583F-C275-4500-AD36-749954D5DBF9}"/>
              </a:ext>
            </a:extLst>
          </p:cNvPr>
          <p:cNvPicPr>
            <a:picLocks noChangeAspect="1"/>
          </p:cNvPicPr>
          <p:nvPr/>
        </p:nvPicPr>
        <p:blipFill rotWithShape="1">
          <a:blip r:embed="rId3">
            <a:extLst>
              <a:ext uri="{28A0092B-C50C-407E-A947-70E740481C1C}">
                <a14:useLocalDpi xmlns:a14="http://schemas.microsoft.com/office/drawing/2010/main" val="0"/>
              </a:ext>
            </a:extLst>
          </a:blip>
          <a:srcRect l="3544" t="7246" r="3352" b="81360"/>
          <a:stretch/>
        </p:blipFill>
        <p:spPr>
          <a:xfrm>
            <a:off x="67161" y="2670721"/>
            <a:ext cx="6717648" cy="2610406"/>
          </a:xfrm>
          <a:prstGeom prst="rect">
            <a:avLst/>
          </a:prstGeom>
        </p:spPr>
      </p:pic>
      <p:sp>
        <p:nvSpPr>
          <p:cNvPr id="10" name="Rectangle 9">
            <a:extLst>
              <a:ext uri="{FF2B5EF4-FFF2-40B4-BE49-F238E27FC236}">
                <a16:creationId xmlns:a16="http://schemas.microsoft.com/office/drawing/2014/main" id="{6E7D67D5-2244-4372-9338-A03B3954B516}"/>
              </a:ext>
            </a:extLst>
          </p:cNvPr>
          <p:cNvSpPr/>
          <p:nvPr/>
        </p:nvSpPr>
        <p:spPr>
          <a:xfrm>
            <a:off x="2789448" y="2670721"/>
            <a:ext cx="2739681" cy="2610406"/>
          </a:xfrm>
          <a:prstGeom prst="rect">
            <a:avLst/>
          </a:prstGeom>
          <a:noFill/>
          <a:ln w="57150">
            <a:solidFill>
              <a:srgbClr val="0070C0"/>
            </a:solidFill>
          </a:ln>
        </p:spPr>
        <p:txBody>
          <a:bodyPr wrap="square" rtlCol="0" anchor="ctr">
            <a:spAutoFit/>
          </a:bodyPr>
          <a:lstStyle/>
          <a:p>
            <a:pPr algn="l"/>
            <a:endParaRPr lang="en-US" sz="3800" b="0" i="0" dirty="0">
              <a:solidFill>
                <a:schemeClr val="accent4"/>
              </a:solidFill>
              <a:latin typeface="Taub Sans Medium" pitchFamily="2" charset="77"/>
              <a:ea typeface="Taub Sans Medium" pitchFamily="2" charset="77"/>
            </a:endParaRPr>
          </a:p>
        </p:txBody>
      </p:sp>
      <p:pic>
        <p:nvPicPr>
          <p:cNvPr id="11" name="Picture 10">
            <a:extLst>
              <a:ext uri="{FF2B5EF4-FFF2-40B4-BE49-F238E27FC236}">
                <a16:creationId xmlns:a16="http://schemas.microsoft.com/office/drawing/2014/main" id="{DDEB0DC5-33D4-4517-BC9D-4DE9EA2528D8}"/>
              </a:ext>
            </a:extLst>
          </p:cNvPr>
          <p:cNvPicPr>
            <a:picLocks noChangeAspect="1"/>
          </p:cNvPicPr>
          <p:nvPr/>
        </p:nvPicPr>
        <p:blipFill>
          <a:blip r:embed="rId4"/>
          <a:stretch>
            <a:fillRect/>
          </a:stretch>
        </p:blipFill>
        <p:spPr>
          <a:xfrm>
            <a:off x="8788343" y="6103716"/>
            <a:ext cx="1459991" cy="279082"/>
          </a:xfrm>
          <a:prstGeom prst="rect">
            <a:avLst/>
          </a:prstGeom>
        </p:spPr>
      </p:pic>
    </p:spTree>
    <p:extLst>
      <p:ext uri="{BB962C8B-B14F-4D97-AF65-F5344CB8AC3E}">
        <p14:creationId xmlns:p14="http://schemas.microsoft.com/office/powerpoint/2010/main" val="331620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481101" y="1744745"/>
            <a:ext cx="5503139" cy="3918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defTabSz="914377" fontAlgn="base">
              <a:defRPr/>
            </a:pPr>
            <a:endParaRPr lang="en-US" sz="1600" b="1" dirty="0">
              <a:solidFill>
                <a:srgbClr val="F1625D"/>
              </a:solidFill>
              <a:latin typeface="Taub Sans" pitchFamily="2" charset="0"/>
              <a:ea typeface="Taub Sans" pitchFamily="2" charset="0"/>
              <a:cs typeface="Helvetica"/>
              <a:sym typeface="TaubSans-Regular"/>
            </a:endParaRP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57453"/>
            <a:ext cx="5344159" cy="483591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5</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pic>
        <p:nvPicPr>
          <p:cNvPr id="6" name="Picture 5" descr="Text&#10;&#10;Description automatically generated">
            <a:extLst>
              <a:ext uri="{FF2B5EF4-FFF2-40B4-BE49-F238E27FC236}">
                <a16:creationId xmlns:a16="http://schemas.microsoft.com/office/drawing/2014/main" id="{03337375-14E4-449B-ACA9-BCEA0FF2AA64}"/>
              </a:ext>
            </a:extLst>
          </p:cNvPr>
          <p:cNvPicPr>
            <a:picLocks noChangeAspect="1"/>
          </p:cNvPicPr>
          <p:nvPr/>
        </p:nvPicPr>
        <p:blipFill rotWithShape="1">
          <a:blip r:embed="rId3">
            <a:extLst>
              <a:ext uri="{28A0092B-C50C-407E-A947-70E740481C1C}">
                <a14:useLocalDpi xmlns:a14="http://schemas.microsoft.com/office/drawing/2010/main" val="0"/>
              </a:ext>
            </a:extLst>
          </a:blip>
          <a:srcRect l="3116" t="67218" r="6015" b="20249"/>
          <a:stretch/>
        </p:blipFill>
        <p:spPr>
          <a:xfrm>
            <a:off x="6860144" y="2248193"/>
            <a:ext cx="5331856" cy="3414767"/>
          </a:xfrm>
          <a:prstGeom prst="rect">
            <a:avLst/>
          </a:prstGeom>
        </p:spPr>
      </p:pic>
      <p:pic>
        <p:nvPicPr>
          <p:cNvPr id="9" name="Picture 8" descr="Text&#10;&#10;Description automatically generated">
            <a:extLst>
              <a:ext uri="{FF2B5EF4-FFF2-40B4-BE49-F238E27FC236}">
                <a16:creationId xmlns:a16="http://schemas.microsoft.com/office/drawing/2014/main" id="{C178F8FF-2790-422E-8590-37FF09390D49}"/>
              </a:ext>
            </a:extLst>
          </p:cNvPr>
          <p:cNvPicPr>
            <a:picLocks noChangeAspect="1"/>
          </p:cNvPicPr>
          <p:nvPr/>
        </p:nvPicPr>
        <p:blipFill rotWithShape="1">
          <a:blip r:embed="rId3">
            <a:extLst>
              <a:ext uri="{28A0092B-C50C-407E-A947-70E740481C1C}">
                <a14:useLocalDpi xmlns:a14="http://schemas.microsoft.com/office/drawing/2010/main" val="0"/>
              </a:ext>
            </a:extLst>
          </a:blip>
          <a:srcRect l="3544" t="7246" r="3352" b="81360"/>
          <a:stretch/>
        </p:blipFill>
        <p:spPr>
          <a:xfrm>
            <a:off x="67161" y="2670721"/>
            <a:ext cx="6717648" cy="2610406"/>
          </a:xfrm>
          <a:prstGeom prst="rect">
            <a:avLst/>
          </a:prstGeom>
        </p:spPr>
      </p:pic>
      <p:sp>
        <p:nvSpPr>
          <p:cNvPr id="10" name="Rectangle 9">
            <a:extLst>
              <a:ext uri="{FF2B5EF4-FFF2-40B4-BE49-F238E27FC236}">
                <a16:creationId xmlns:a16="http://schemas.microsoft.com/office/drawing/2014/main" id="{FFB32D02-4D80-48B0-88A7-363CA0FA7E24}"/>
              </a:ext>
            </a:extLst>
          </p:cNvPr>
          <p:cNvSpPr/>
          <p:nvPr/>
        </p:nvSpPr>
        <p:spPr>
          <a:xfrm>
            <a:off x="5682953" y="2650373"/>
            <a:ext cx="1101856" cy="2610406"/>
          </a:xfrm>
          <a:prstGeom prst="rect">
            <a:avLst/>
          </a:prstGeom>
          <a:noFill/>
          <a:ln w="57150">
            <a:solidFill>
              <a:srgbClr val="0070C0"/>
            </a:solidFill>
          </a:ln>
        </p:spPr>
        <p:txBody>
          <a:bodyPr wrap="square" rtlCol="0" anchor="ctr">
            <a:spAutoFit/>
          </a:bodyPr>
          <a:lstStyle/>
          <a:p>
            <a:pPr algn="l"/>
            <a:endParaRPr lang="en-US" sz="3800" b="0" i="0" dirty="0">
              <a:solidFill>
                <a:schemeClr val="accent4"/>
              </a:solidFill>
              <a:latin typeface="Taub Sans Medium" pitchFamily="2" charset="77"/>
              <a:ea typeface="Taub Sans Medium" pitchFamily="2" charset="77"/>
            </a:endParaRPr>
          </a:p>
        </p:txBody>
      </p:sp>
      <p:pic>
        <p:nvPicPr>
          <p:cNvPr id="11" name="Picture 10">
            <a:extLst>
              <a:ext uri="{FF2B5EF4-FFF2-40B4-BE49-F238E27FC236}">
                <a16:creationId xmlns:a16="http://schemas.microsoft.com/office/drawing/2014/main" id="{92348639-EB9C-4315-B389-A46F9D49A79D}"/>
              </a:ext>
            </a:extLst>
          </p:cNvPr>
          <p:cNvPicPr>
            <a:picLocks noChangeAspect="1"/>
          </p:cNvPicPr>
          <p:nvPr/>
        </p:nvPicPr>
        <p:blipFill>
          <a:blip r:embed="rId4"/>
          <a:stretch>
            <a:fillRect/>
          </a:stretch>
        </p:blipFill>
        <p:spPr>
          <a:xfrm>
            <a:off x="8788343" y="6103716"/>
            <a:ext cx="1459991" cy="279082"/>
          </a:xfrm>
          <a:prstGeom prst="rect">
            <a:avLst/>
          </a:prstGeom>
        </p:spPr>
      </p:pic>
    </p:spTree>
    <p:extLst>
      <p:ext uri="{BB962C8B-B14F-4D97-AF65-F5344CB8AC3E}">
        <p14:creationId xmlns:p14="http://schemas.microsoft.com/office/powerpoint/2010/main" val="111506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592861" y="1767605"/>
            <a:ext cx="5503139" cy="3918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algn="ctr" defTabSz="914377" fontAlgn="base">
              <a:defRPr/>
            </a:pPr>
            <a:r>
              <a:rPr lang="en-US" sz="2400" b="1" dirty="0">
                <a:solidFill>
                  <a:srgbClr val="F1625D"/>
                </a:solidFill>
                <a:latin typeface="Taub Sans" pitchFamily="2" charset="0"/>
                <a:ea typeface="Taub Sans" pitchFamily="2" charset="0"/>
                <a:cs typeface="Helvetica"/>
                <a:sym typeface="TaubSans-Regular"/>
              </a:rPr>
              <a:t>RECRUIT, ENGAGE, RETAIN, REPEAT. </a:t>
            </a: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57453"/>
            <a:ext cx="5344159" cy="483591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6</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031655"/>
          </a:xfrm>
        </p:spPr>
        <p:txBody>
          <a:bodyPr/>
          <a:lstStyle/>
          <a:p>
            <a:r>
              <a:rPr lang="en-US" dirty="0"/>
              <a:t>Generational Differences in the Workplace</a:t>
            </a:r>
            <a:br>
              <a:rPr lang="en-US" dirty="0"/>
            </a:br>
            <a:endParaRPr lang="en-US" dirty="0"/>
          </a:p>
        </p:txBody>
      </p:sp>
      <p:pic>
        <p:nvPicPr>
          <p:cNvPr id="7" name="Picture 6" descr="Diagram&#10;&#10;Description automatically generated with low confidence">
            <a:extLst>
              <a:ext uri="{FF2B5EF4-FFF2-40B4-BE49-F238E27FC236}">
                <a16:creationId xmlns:a16="http://schemas.microsoft.com/office/drawing/2014/main" id="{05F3CCFC-60C5-4086-948D-0787D0E4C7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250" y="1557454"/>
            <a:ext cx="5344160" cy="4835911"/>
          </a:xfrm>
          <a:prstGeom prst="rect">
            <a:avLst/>
          </a:prstGeom>
        </p:spPr>
      </p:pic>
      <p:pic>
        <p:nvPicPr>
          <p:cNvPr id="8" name="Picture 7">
            <a:extLst>
              <a:ext uri="{FF2B5EF4-FFF2-40B4-BE49-F238E27FC236}">
                <a16:creationId xmlns:a16="http://schemas.microsoft.com/office/drawing/2014/main" id="{21A42F01-EFF9-4E66-9185-61400704EBF9}"/>
              </a:ext>
            </a:extLst>
          </p:cNvPr>
          <p:cNvPicPr>
            <a:picLocks noChangeAspect="1"/>
          </p:cNvPicPr>
          <p:nvPr/>
        </p:nvPicPr>
        <p:blipFill>
          <a:blip r:embed="rId4"/>
          <a:stretch>
            <a:fillRect/>
          </a:stretch>
        </p:blipFill>
        <p:spPr>
          <a:xfrm>
            <a:off x="1623060" y="2337425"/>
            <a:ext cx="3577590" cy="3777355"/>
          </a:xfrm>
          <a:prstGeom prst="rect">
            <a:avLst/>
          </a:prstGeom>
        </p:spPr>
      </p:pic>
    </p:spTree>
    <p:extLst>
      <p:ext uri="{BB962C8B-B14F-4D97-AF65-F5344CB8AC3E}">
        <p14:creationId xmlns:p14="http://schemas.microsoft.com/office/powerpoint/2010/main" val="422730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2934076" y="1394460"/>
            <a:ext cx="6294623" cy="685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algn="ctr" defTabSz="914377" fontAlgn="base">
              <a:defRPr/>
            </a:pPr>
            <a:r>
              <a:rPr lang="en-US" sz="2400" b="1" dirty="0">
                <a:solidFill>
                  <a:srgbClr val="F1625D"/>
                </a:solidFill>
                <a:latin typeface="Taub Sans" pitchFamily="2" charset="0"/>
                <a:ea typeface="Taub Sans" pitchFamily="2" charset="0"/>
                <a:cs typeface="Helvetica"/>
                <a:sym typeface="TaubSans-Regular"/>
              </a:rPr>
              <a:t>COMPENSATION</a:t>
            </a: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7</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031655"/>
          </a:xfrm>
        </p:spPr>
        <p:txBody>
          <a:bodyPr/>
          <a:lstStyle/>
          <a:p>
            <a:r>
              <a:rPr lang="en-US" dirty="0"/>
              <a:t>Generational Differences in the Workplace</a:t>
            </a:r>
            <a:br>
              <a:rPr lang="en-US" dirty="0"/>
            </a:br>
            <a:endParaRPr lang="en-US" dirty="0"/>
          </a:p>
        </p:txBody>
      </p:sp>
      <p:pic>
        <p:nvPicPr>
          <p:cNvPr id="8" name="Picture 7" descr="Chart, timeline, bar chart&#10;&#10;Description automatically generated">
            <a:extLst>
              <a:ext uri="{FF2B5EF4-FFF2-40B4-BE49-F238E27FC236}">
                <a16:creationId xmlns:a16="http://schemas.microsoft.com/office/drawing/2014/main" id="{DBEAA5F3-068B-42FE-B799-B55339C6049F}"/>
              </a:ext>
            </a:extLst>
          </p:cNvPr>
          <p:cNvPicPr>
            <a:picLocks noChangeAspect="1"/>
          </p:cNvPicPr>
          <p:nvPr/>
        </p:nvPicPr>
        <p:blipFill rotWithShape="1">
          <a:blip r:embed="rId3">
            <a:extLst>
              <a:ext uri="{28A0092B-C50C-407E-A947-70E740481C1C}">
                <a14:useLocalDpi xmlns:a14="http://schemas.microsoft.com/office/drawing/2010/main" val="0"/>
              </a:ext>
            </a:extLst>
          </a:blip>
          <a:srcRect t="8405"/>
          <a:stretch/>
        </p:blipFill>
        <p:spPr>
          <a:xfrm>
            <a:off x="-1640" y="3540543"/>
            <a:ext cx="6083028" cy="2852729"/>
          </a:xfrm>
          <a:prstGeom prst="rect">
            <a:avLst/>
          </a:prstGeom>
        </p:spPr>
      </p:pic>
      <p:pic>
        <p:nvPicPr>
          <p:cNvPr id="12" name="Picture 11" descr="Diagram&#10;&#10;Description automatically generated with low confidence">
            <a:extLst>
              <a:ext uri="{FF2B5EF4-FFF2-40B4-BE49-F238E27FC236}">
                <a16:creationId xmlns:a16="http://schemas.microsoft.com/office/drawing/2014/main" id="{87547C99-3772-4093-A246-1789289BC763}"/>
              </a:ext>
            </a:extLst>
          </p:cNvPr>
          <p:cNvPicPr>
            <a:picLocks noChangeAspect="1"/>
          </p:cNvPicPr>
          <p:nvPr/>
        </p:nvPicPr>
        <p:blipFill rotWithShape="1">
          <a:blip r:embed="rId4">
            <a:extLst>
              <a:ext uri="{28A0092B-C50C-407E-A947-70E740481C1C}">
                <a14:useLocalDpi xmlns:a14="http://schemas.microsoft.com/office/drawing/2010/main" val="0"/>
              </a:ext>
            </a:extLst>
          </a:blip>
          <a:srcRect t="12465" r="819" b="52790"/>
          <a:stretch/>
        </p:blipFill>
        <p:spPr>
          <a:xfrm>
            <a:off x="3409307" y="1930369"/>
            <a:ext cx="5300353" cy="1680211"/>
          </a:xfrm>
          <a:prstGeom prst="rect">
            <a:avLst/>
          </a:prstGeom>
        </p:spPr>
      </p:pic>
      <p:pic>
        <p:nvPicPr>
          <p:cNvPr id="13" name="Picture 12" descr="Timeline&#10;&#10;Description automatically generated">
            <a:extLst>
              <a:ext uri="{FF2B5EF4-FFF2-40B4-BE49-F238E27FC236}">
                <a16:creationId xmlns:a16="http://schemas.microsoft.com/office/drawing/2014/main" id="{894439E3-A055-4B69-A09F-8D4EB7F0066D}"/>
              </a:ext>
            </a:extLst>
          </p:cNvPr>
          <p:cNvPicPr>
            <a:picLocks noChangeAspect="1"/>
          </p:cNvPicPr>
          <p:nvPr/>
        </p:nvPicPr>
        <p:blipFill rotWithShape="1">
          <a:blip r:embed="rId5">
            <a:extLst>
              <a:ext uri="{28A0092B-C50C-407E-A947-70E740481C1C}">
                <a14:useLocalDpi xmlns:a14="http://schemas.microsoft.com/office/drawing/2010/main" val="0"/>
              </a:ext>
            </a:extLst>
          </a:blip>
          <a:srcRect l="845" t="19331"/>
          <a:stretch/>
        </p:blipFill>
        <p:spPr>
          <a:xfrm>
            <a:off x="6023953" y="3610579"/>
            <a:ext cx="6168047" cy="2782694"/>
          </a:xfrm>
          <a:prstGeom prst="rect">
            <a:avLst/>
          </a:prstGeom>
        </p:spPr>
      </p:pic>
      <p:pic>
        <p:nvPicPr>
          <p:cNvPr id="15" name="Picture 14" descr="Diagram&#10;&#10;Description automatically generated with low confidence">
            <a:extLst>
              <a:ext uri="{FF2B5EF4-FFF2-40B4-BE49-F238E27FC236}">
                <a16:creationId xmlns:a16="http://schemas.microsoft.com/office/drawing/2014/main" id="{92A1B11B-0ECD-4DCC-A2BB-05797A51FBA8}"/>
              </a:ext>
            </a:extLst>
          </p:cNvPr>
          <p:cNvPicPr>
            <a:picLocks noChangeAspect="1"/>
          </p:cNvPicPr>
          <p:nvPr/>
        </p:nvPicPr>
        <p:blipFill rotWithShape="1">
          <a:blip r:embed="rId4">
            <a:extLst>
              <a:ext uri="{28A0092B-C50C-407E-A947-70E740481C1C}">
                <a14:useLocalDpi xmlns:a14="http://schemas.microsoft.com/office/drawing/2010/main" val="0"/>
              </a:ext>
            </a:extLst>
          </a:blip>
          <a:srcRect t="13411" r="62381"/>
          <a:stretch/>
        </p:blipFill>
        <p:spPr>
          <a:xfrm>
            <a:off x="3409307" y="1969663"/>
            <a:ext cx="2010410" cy="4187375"/>
          </a:xfrm>
          <a:prstGeom prst="rect">
            <a:avLst/>
          </a:prstGeom>
        </p:spPr>
      </p:pic>
    </p:spTree>
    <p:extLst>
      <p:ext uri="{BB962C8B-B14F-4D97-AF65-F5344CB8AC3E}">
        <p14:creationId xmlns:p14="http://schemas.microsoft.com/office/powerpoint/2010/main" val="295817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8</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sp>
        <p:nvSpPr>
          <p:cNvPr id="6" name="TextBox 5">
            <a:extLst>
              <a:ext uri="{FF2B5EF4-FFF2-40B4-BE49-F238E27FC236}">
                <a16:creationId xmlns:a16="http://schemas.microsoft.com/office/drawing/2014/main" id="{B83B13A2-55B5-4162-8326-68D830704762}"/>
              </a:ext>
            </a:extLst>
          </p:cNvPr>
          <p:cNvSpPr txBox="1"/>
          <p:nvPr/>
        </p:nvSpPr>
        <p:spPr>
          <a:xfrm>
            <a:off x="2560319" y="1502449"/>
            <a:ext cx="6847841" cy="6858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algn="ctr" defTabSz="914377" fontAlgn="base">
              <a:defRPr/>
            </a:pPr>
            <a:r>
              <a:rPr lang="en-US" sz="2400" b="1" dirty="0">
                <a:solidFill>
                  <a:srgbClr val="F1625D"/>
                </a:solidFill>
                <a:latin typeface="Taub Sans" pitchFamily="2" charset="0"/>
                <a:ea typeface="Taub Sans" pitchFamily="2" charset="0"/>
                <a:cs typeface="Helvetica"/>
                <a:sym typeface="TaubSans-Regular"/>
              </a:rPr>
              <a:t>EMPLOYEE EXPERIENCE </a:t>
            </a:r>
          </a:p>
        </p:txBody>
      </p:sp>
      <p:pic>
        <p:nvPicPr>
          <p:cNvPr id="1026" name="Picture 2" descr="Man filling out papers. Senior man filling out papers with help of his  adult son in living room at home. | CanStock">
            <a:extLst>
              <a:ext uri="{FF2B5EF4-FFF2-40B4-BE49-F238E27FC236}">
                <a16:creationId xmlns:a16="http://schemas.microsoft.com/office/drawing/2014/main" id="{BEB02E88-3B04-4B83-B2B9-D00A03FE2B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43" t="4965" r="31709" b="5701"/>
          <a:stretch/>
        </p:blipFill>
        <p:spPr bwMode="auto">
          <a:xfrm>
            <a:off x="97971" y="2062022"/>
            <a:ext cx="2196935" cy="2161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F037D86-FC88-4A03-8447-0C86F9A245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220" t="47681" r="20736" b="4844"/>
          <a:stretch/>
        </p:blipFill>
        <p:spPr bwMode="auto">
          <a:xfrm>
            <a:off x="8832895" y="4234969"/>
            <a:ext cx="1042395" cy="15426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Phone 10 years later.... | MacRumors Forums">
            <a:extLst>
              <a:ext uri="{FF2B5EF4-FFF2-40B4-BE49-F238E27FC236}">
                <a16:creationId xmlns:a16="http://schemas.microsoft.com/office/drawing/2014/main" id="{F48D2CD8-5ADC-428B-8DEF-3B4CCE9432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01" t="13333" r="45211" b="7667"/>
          <a:stretch/>
        </p:blipFill>
        <p:spPr bwMode="auto">
          <a:xfrm>
            <a:off x="10625242" y="1622229"/>
            <a:ext cx="1457440" cy="2903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mployee Experience Will Make or Break Small Businesses">
            <a:extLst>
              <a:ext uri="{FF2B5EF4-FFF2-40B4-BE49-F238E27FC236}">
                <a16:creationId xmlns:a16="http://schemas.microsoft.com/office/drawing/2014/main" id="{9FDD902E-0463-4803-90A5-3DCD431D78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0021"/>
          <a:stretch/>
        </p:blipFill>
        <p:spPr bwMode="auto">
          <a:xfrm>
            <a:off x="3422632" y="1860981"/>
            <a:ext cx="5123213" cy="46098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collaboration will change post-pandemic - Raconteur">
            <a:extLst>
              <a:ext uri="{FF2B5EF4-FFF2-40B4-BE49-F238E27FC236}">
                <a16:creationId xmlns:a16="http://schemas.microsoft.com/office/drawing/2014/main" id="{EA43DF20-4536-4276-AD21-6539409D919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68" r="9516"/>
          <a:stretch/>
        </p:blipFill>
        <p:spPr bwMode="auto">
          <a:xfrm flipH="1">
            <a:off x="8461015" y="2398199"/>
            <a:ext cx="1997219" cy="13516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is Trick Can Take Your Inbox From Hundreds of Emails to Nearly Empty in  Minutes | Inc.com">
            <a:extLst>
              <a:ext uri="{FF2B5EF4-FFF2-40B4-BE49-F238E27FC236}">
                <a16:creationId xmlns:a16="http://schemas.microsoft.com/office/drawing/2014/main" id="{ED36387F-8F5A-4E14-8A8A-B748DF6ECE3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304858" y="5006305"/>
            <a:ext cx="2365036" cy="1329717"/>
          </a:xfrm>
          <a:prstGeom prst="rect">
            <a:avLst/>
          </a:prstGeom>
          <a:solidFill>
            <a:schemeClr val="bg1"/>
          </a:solidFill>
        </p:spPr>
      </p:pic>
      <p:pic>
        <p:nvPicPr>
          <p:cNvPr id="1038" name="Picture 14" descr="Employee Training Strategies Foster Teamwork, Service">
            <a:extLst>
              <a:ext uri="{FF2B5EF4-FFF2-40B4-BE49-F238E27FC236}">
                <a16:creationId xmlns:a16="http://schemas.microsoft.com/office/drawing/2014/main" id="{D5501AB3-7CDA-42AD-8010-757DE8D6194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608" t="-5603" r="408" b="5603"/>
          <a:stretch/>
        </p:blipFill>
        <p:spPr bwMode="auto">
          <a:xfrm>
            <a:off x="2413521" y="1530573"/>
            <a:ext cx="1452580" cy="131513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e Art of Mentorship: 3 Steps for Building Business Leaders">
            <a:extLst>
              <a:ext uri="{FF2B5EF4-FFF2-40B4-BE49-F238E27FC236}">
                <a16:creationId xmlns:a16="http://schemas.microsoft.com/office/drawing/2014/main" id="{8DF51ABA-D753-443F-BB2E-542A324A116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621"/>
          <a:stretch/>
        </p:blipFill>
        <p:spPr bwMode="auto">
          <a:xfrm>
            <a:off x="1234093" y="4344479"/>
            <a:ext cx="2178989" cy="172239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y Best Advice For Entrepreneurs - Find A Mentor. This Is Why And How.">
            <a:extLst>
              <a:ext uri="{FF2B5EF4-FFF2-40B4-BE49-F238E27FC236}">
                <a16:creationId xmlns:a16="http://schemas.microsoft.com/office/drawing/2014/main" id="{EE567DC6-BE9D-4383-8762-50BA5101C07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7952" t="44618" r="31735" b="42622"/>
          <a:stretch/>
        </p:blipFill>
        <p:spPr bwMode="auto">
          <a:xfrm>
            <a:off x="1176786" y="5897785"/>
            <a:ext cx="2212417" cy="467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072C77E-174A-47AA-B975-E9FA03E24EB1}"/>
              </a:ext>
            </a:extLst>
          </p:cNvPr>
          <p:cNvSpPr txBox="1"/>
          <p:nvPr/>
        </p:nvSpPr>
        <p:spPr>
          <a:xfrm>
            <a:off x="481101" y="1744745"/>
            <a:ext cx="5503139" cy="3918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2557" tIns="162557" rIns="162557" bIns="162557" numCol="1" spcCol="38100" rtlCol="0" anchor="t">
            <a:noAutofit/>
          </a:bodyPr>
          <a:lstStyle/>
          <a:p>
            <a:pPr defTabSz="914377" fontAlgn="base">
              <a:defRPr/>
            </a:pPr>
            <a:endParaRPr lang="en-US" sz="1600" b="1" dirty="0">
              <a:solidFill>
                <a:srgbClr val="F1625D"/>
              </a:solidFill>
              <a:latin typeface="Taub Sans" pitchFamily="2" charset="0"/>
              <a:ea typeface="Taub Sans" pitchFamily="2" charset="0"/>
              <a:cs typeface="Helvetica"/>
              <a:sym typeface="TaubSans-Regular"/>
            </a:endParaRPr>
          </a:p>
        </p:txBody>
      </p:sp>
      <p:sp>
        <p:nvSpPr>
          <p:cNvPr id="33" name="Text Placeholder 10">
            <a:extLst>
              <a:ext uri="{FF2B5EF4-FFF2-40B4-BE49-F238E27FC236}">
                <a16:creationId xmlns:a16="http://schemas.microsoft.com/office/drawing/2014/main" id="{6B8670CE-75A9-4195-866C-F356D2C20B4E}"/>
              </a:ext>
            </a:extLst>
          </p:cNvPr>
          <p:cNvSpPr txBox="1">
            <a:spLocks/>
          </p:cNvSpPr>
          <p:nvPr/>
        </p:nvSpPr>
        <p:spPr>
          <a:xfrm>
            <a:off x="6847841" y="1557453"/>
            <a:ext cx="5344159" cy="4835912"/>
          </a:xfrm>
          <a:prstGeom prst="rect">
            <a:avLst/>
          </a:prstGeom>
          <a:solidFill>
            <a:srgbClr val="EFDFD2">
              <a:alpha val="50196"/>
            </a:srgbClr>
          </a:solidFill>
        </p:spPr>
        <p:txBody>
          <a:bodyPr lIns="121920" tIns="121920" rIns="121920" bIns="121920">
            <a:noAutofit/>
          </a:bodyPr>
          <a:lstStyle>
            <a:lvl1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1pPr>
            <a:lvl2pPr marL="93150" indent="-93150" algn="l" defTabSz="400050" rtl="0" eaLnBrk="1" latinLnBrk="0" hangingPunct="1">
              <a:lnSpc>
                <a:spcPct val="100000"/>
              </a:lnSpc>
              <a:spcBef>
                <a:spcPct val="0"/>
              </a:spcBef>
              <a:spcAft>
                <a:spcPts val="0"/>
              </a:spcAft>
              <a:buClr>
                <a:schemeClr val="accent1"/>
              </a:buClr>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2pPr>
            <a:lvl3pPr marL="285660" indent="-171450" algn="l" defTabSz="685262" rtl="0" eaLnBrk="1" latinLnBrk="0" hangingPunct="1">
              <a:lnSpc>
                <a:spcPct val="100000"/>
              </a:lnSpc>
              <a:spcBef>
                <a:spcPts val="0"/>
              </a:spcBef>
              <a:spcAft>
                <a:spcPts val="0"/>
              </a:spcAft>
              <a:buClr>
                <a:schemeClr val="accent1"/>
              </a:buClr>
              <a:buFont typeface="Arial" panose="020B0604020202020204" pitchFamily="34" charset="0"/>
              <a:buChar char="•"/>
              <a:tabLst/>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3pPr>
            <a:lvl4pPr marL="171450" indent="-171450" algn="l" defTabSz="685262" rtl="0" eaLnBrk="1" latinLnBrk="0" hangingPunct="1">
              <a:lnSpc>
                <a:spcPct val="100000"/>
              </a:lnSpc>
              <a:spcBef>
                <a:spcPts val="0"/>
              </a:spcBef>
              <a:spcAft>
                <a:spcPts val="0"/>
              </a:spcAft>
              <a:buFont typeface="Arial" panose="020B0604020202020204" pitchFamily="34" charset="0"/>
              <a:buChar char="•"/>
              <a:defRPr kumimoji="0" lang="en-US" sz="800" b="0" i="0" u="none" strike="noStrike" kern="1200" cap="none" spc="0" normalizeH="0" baseline="0" smtClean="0">
                <a:ln>
                  <a:noFill/>
                </a:ln>
                <a:solidFill>
                  <a:schemeClr val="dk1">
                    <a:hueOff val="0"/>
                    <a:satOff val="0"/>
                    <a:lumOff val="0"/>
                    <a:alphaOff val="0"/>
                  </a:schemeClr>
                </a:solidFill>
                <a:effectLst/>
                <a:uFillTx/>
                <a:latin typeface="+mn-lt"/>
                <a:ea typeface="+mn-ea"/>
                <a:cs typeface="+mn-cs"/>
                <a:sym typeface="TaubSans-Regular"/>
              </a:defRPr>
            </a:lvl4pPr>
            <a:lvl5pPr marL="0" indent="0" algn="l" defTabSz="685262" rtl="0" eaLnBrk="1" latinLnBrk="0" hangingPunct="1">
              <a:lnSpc>
                <a:spcPct val="100000"/>
              </a:lnSpc>
              <a:spcBef>
                <a:spcPts val="0"/>
              </a:spcBef>
              <a:spcAft>
                <a:spcPts val="0"/>
              </a:spcAft>
              <a:buFont typeface="Arial" panose="020B0604020202020204" pitchFamily="34" charset="0"/>
              <a:buNone/>
              <a:defRPr kumimoji="0" lang="en-US" sz="800" b="0" i="0" u="none" strike="noStrike" kern="1200" cap="none" spc="0" normalizeH="0" baseline="0">
                <a:ln>
                  <a:noFill/>
                </a:ln>
                <a:solidFill>
                  <a:schemeClr val="dk1">
                    <a:hueOff val="0"/>
                    <a:satOff val="0"/>
                    <a:lumOff val="0"/>
                    <a:alphaOff val="0"/>
                  </a:schemeClr>
                </a:solidFill>
                <a:effectLst/>
                <a:uFillTx/>
                <a:latin typeface="+mn-lt"/>
                <a:ea typeface="+mn-ea"/>
                <a:cs typeface="+mn-cs"/>
                <a:sym typeface="TaubSans-Regular"/>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124197" lvl="1" indent="-124197" defTabSz="533387">
              <a:buClr>
                <a:srgbClr val="D0271D"/>
              </a:buClr>
              <a:defRPr/>
            </a:pPr>
            <a:endParaRPr lang="en-US" sz="1067" dirty="0">
              <a:solidFill>
                <a:srgbClr val="222222">
                  <a:hueOff val="0"/>
                  <a:satOff val="0"/>
                  <a:lumOff val="0"/>
                  <a:alphaOff val="0"/>
                </a:srgbClr>
              </a:solidFill>
              <a:latin typeface="Taub Sans"/>
              <a:cs typeface="Helvetica"/>
            </a:endParaRPr>
          </a:p>
        </p:txBody>
      </p:sp>
      <p:sp>
        <p:nvSpPr>
          <p:cNvPr id="3" name="Slide Number Placeholder 2">
            <a:extLst>
              <a:ext uri="{FF2B5EF4-FFF2-40B4-BE49-F238E27FC236}">
                <a16:creationId xmlns:a16="http://schemas.microsoft.com/office/drawing/2014/main" id="{04361F25-1477-4767-B14E-A3BC266DC74E}"/>
              </a:ext>
            </a:extLst>
          </p:cNvPr>
          <p:cNvSpPr>
            <a:spLocks noGrp="1"/>
          </p:cNvSpPr>
          <p:nvPr>
            <p:ph type="sldNum" sz="quarter" idx="14"/>
          </p:nvPr>
        </p:nvSpPr>
        <p:spPr>
          <a:xfrm>
            <a:off x="13779850" y="8719143"/>
            <a:ext cx="150682" cy="164212"/>
          </a:xfrm>
        </p:spPr>
        <p:txBody>
          <a:bodyPr/>
          <a:lstStyle/>
          <a:p>
            <a:pPr defTabSz="609585">
              <a:defRPr/>
            </a:pPr>
            <a:fld id="{0C691DA3-4ABE-49F3-91E6-D9975CC9DD5F}" type="slidenum">
              <a:rPr lang="en-US">
                <a:solidFill>
                  <a:srgbClr val="222222"/>
                </a:solidFill>
                <a:cs typeface="Helvetica"/>
                <a:sym typeface="TaubSans-Regular"/>
              </a:rPr>
              <a:pPr defTabSz="609585">
                <a:defRPr/>
              </a:pPr>
              <a:t>9</a:t>
            </a:fld>
            <a:endParaRPr lang="en-US" dirty="0">
              <a:solidFill>
                <a:srgbClr val="222222"/>
              </a:solidFill>
              <a:cs typeface="Helvetica"/>
              <a:sym typeface="TaubSans-Regular"/>
            </a:endParaRPr>
          </a:p>
        </p:txBody>
      </p:sp>
      <p:sp>
        <p:nvSpPr>
          <p:cNvPr id="4" name="Title 3">
            <a:extLst>
              <a:ext uri="{FF2B5EF4-FFF2-40B4-BE49-F238E27FC236}">
                <a16:creationId xmlns:a16="http://schemas.microsoft.com/office/drawing/2014/main" id="{77CCE504-FA97-4066-A391-F80DE8BFAE2F}"/>
              </a:ext>
            </a:extLst>
          </p:cNvPr>
          <p:cNvSpPr>
            <a:spLocks noGrp="1"/>
          </p:cNvSpPr>
          <p:nvPr>
            <p:ph type="title"/>
          </p:nvPr>
        </p:nvSpPr>
        <p:spPr>
          <a:xfrm>
            <a:off x="512065" y="525798"/>
            <a:ext cx="8613274" cy="1722395"/>
          </a:xfrm>
        </p:spPr>
        <p:txBody>
          <a:bodyPr/>
          <a:lstStyle/>
          <a:p>
            <a:r>
              <a:rPr lang="en-US" dirty="0"/>
              <a:t>Generational Differences in the Workplace</a:t>
            </a:r>
            <a:br>
              <a:rPr lang="en-US" dirty="0"/>
            </a:br>
            <a:endParaRPr lang="en-US" dirty="0"/>
          </a:p>
        </p:txBody>
      </p:sp>
      <p:pic>
        <p:nvPicPr>
          <p:cNvPr id="6" name="Picture 5">
            <a:extLst>
              <a:ext uri="{FF2B5EF4-FFF2-40B4-BE49-F238E27FC236}">
                <a16:creationId xmlns:a16="http://schemas.microsoft.com/office/drawing/2014/main" id="{3C3BEB1C-E5B3-485B-B655-CF8112996DBC}"/>
              </a:ext>
            </a:extLst>
          </p:cNvPr>
          <p:cNvPicPr>
            <a:picLocks noChangeAspect="1"/>
          </p:cNvPicPr>
          <p:nvPr/>
        </p:nvPicPr>
        <p:blipFill>
          <a:blip r:embed="rId3"/>
          <a:stretch>
            <a:fillRect/>
          </a:stretch>
        </p:blipFill>
        <p:spPr>
          <a:xfrm>
            <a:off x="-80010" y="1463040"/>
            <a:ext cx="12272011" cy="5017770"/>
          </a:xfrm>
          <a:prstGeom prst="rect">
            <a:avLst/>
          </a:prstGeom>
        </p:spPr>
      </p:pic>
      <p:sp>
        <p:nvSpPr>
          <p:cNvPr id="8" name="Text Placeholder 6">
            <a:extLst>
              <a:ext uri="{FF2B5EF4-FFF2-40B4-BE49-F238E27FC236}">
                <a16:creationId xmlns:a16="http://schemas.microsoft.com/office/drawing/2014/main" id="{81ACB972-C36A-4A94-855D-8142A046CC5B}"/>
              </a:ext>
            </a:extLst>
          </p:cNvPr>
          <p:cNvSpPr txBox="1">
            <a:spLocks/>
          </p:cNvSpPr>
          <p:nvPr/>
        </p:nvSpPr>
        <p:spPr>
          <a:xfrm>
            <a:off x="592075" y="1195039"/>
            <a:ext cx="4891414" cy="276999"/>
          </a:xfrm>
          <a:prstGeom prst="rect">
            <a:avLst/>
          </a:prstGeom>
        </p:spPr>
        <p:txBody>
          <a:bodyPr vert="horz" wrap="square" lIns="0" tIns="0" rIns="0" bIns="0" rtlCol="0">
            <a:spAutoFit/>
          </a:bodyPr>
          <a:lstStyle>
            <a:lvl1pPr marL="0" indent="0" algn="l" defTabSz="685262" rtl="0" eaLnBrk="1" latinLnBrk="0" hangingPunct="1">
              <a:lnSpc>
                <a:spcPct val="100000"/>
              </a:lnSpc>
              <a:spcBef>
                <a:spcPts val="0"/>
              </a:spcBef>
              <a:spcAft>
                <a:spcPts val="1199"/>
              </a:spcAft>
              <a:buFont typeface="Arial" panose="020B0604020202020204" pitchFamily="34" charset="0"/>
              <a:buNone/>
              <a:defRPr sz="1199" kern="1200">
                <a:solidFill>
                  <a:schemeClr val="tx1"/>
                </a:solidFill>
                <a:latin typeface="+mn-lt"/>
                <a:ea typeface="Taub Sans" pitchFamily="2" charset="0"/>
                <a:cs typeface="+mn-cs"/>
              </a:defRPr>
            </a:lvl1pPr>
            <a:lvl2pPr marL="115797" indent="-115797" algn="l" defTabSz="685262" rtl="0" eaLnBrk="1" latinLnBrk="0" hangingPunct="1">
              <a:lnSpc>
                <a:spcPct val="100000"/>
              </a:lnSpc>
              <a:spcBef>
                <a:spcPts val="0"/>
              </a:spcBef>
              <a:spcAft>
                <a:spcPts val="600"/>
              </a:spcAft>
              <a:buClr>
                <a:schemeClr val="accent1"/>
              </a:buClr>
              <a:buFont typeface="Arial" panose="020B0604020202020204" pitchFamily="34" charset="0"/>
              <a:buChar char="•"/>
              <a:defRPr sz="1199" kern="1200">
                <a:solidFill>
                  <a:schemeClr val="tx1"/>
                </a:solidFill>
                <a:latin typeface="+mn-lt"/>
                <a:ea typeface="Taub Sans" pitchFamily="2" charset="0"/>
                <a:cs typeface="+mn-cs"/>
              </a:defRPr>
            </a:lvl2pPr>
            <a:lvl3pPr marL="228420" indent="-114210" algn="l" defTabSz="685262" rtl="0" eaLnBrk="1" latinLnBrk="0" hangingPunct="1">
              <a:lnSpc>
                <a:spcPct val="100000"/>
              </a:lnSpc>
              <a:spcBef>
                <a:spcPts val="0"/>
              </a:spcBef>
              <a:spcAft>
                <a:spcPts val="600"/>
              </a:spcAft>
              <a:buClr>
                <a:schemeClr val="accent1"/>
              </a:buClr>
              <a:buFont typeface="Taub Sans" pitchFamily="2" charset="0"/>
              <a:buChar char="◦"/>
              <a:tabLst/>
              <a:defRPr sz="1199" b="0" kern="1200">
                <a:solidFill>
                  <a:schemeClr val="tx1"/>
                </a:solidFill>
                <a:latin typeface="+mn-lt"/>
                <a:ea typeface="Taub Sans" pitchFamily="2" charset="0"/>
                <a:cs typeface="+mn-cs"/>
              </a:defRPr>
            </a:lvl3pPr>
            <a:lvl4pPr marL="0" indent="0" algn="l" defTabSz="685262" rtl="0" eaLnBrk="1" latinLnBrk="0" hangingPunct="1">
              <a:lnSpc>
                <a:spcPct val="100000"/>
              </a:lnSpc>
              <a:spcBef>
                <a:spcPts val="600"/>
              </a:spcBef>
              <a:spcAft>
                <a:spcPts val="1199"/>
              </a:spcAft>
              <a:buFont typeface="Arial" panose="020B0604020202020204" pitchFamily="34" charset="0"/>
              <a:buNone/>
              <a:defRPr sz="1799" b="0" kern="1200">
                <a:solidFill>
                  <a:schemeClr val="tx1"/>
                </a:solidFill>
                <a:latin typeface="+mn-lt"/>
                <a:ea typeface="+mn-ea"/>
                <a:cs typeface="+mn-cs"/>
              </a:defRPr>
            </a:lvl4pPr>
            <a:lvl5pPr marL="0" indent="0" algn="l" defTabSz="685262" rtl="0" eaLnBrk="1" latinLnBrk="0" hangingPunct="1">
              <a:lnSpc>
                <a:spcPct val="100000"/>
              </a:lnSpc>
              <a:spcBef>
                <a:spcPts val="0"/>
              </a:spcBef>
              <a:spcAft>
                <a:spcPts val="1199"/>
              </a:spcAft>
              <a:buFont typeface="Arial" panose="020B0604020202020204" pitchFamily="34" charset="0"/>
              <a:buNone/>
              <a:defRPr sz="800" kern="1200">
                <a:solidFill>
                  <a:schemeClr val="tx1"/>
                </a:solidFill>
                <a:latin typeface="+mn-lt"/>
                <a:ea typeface="+mn-ea"/>
                <a:cs typeface="+mn-cs"/>
              </a:defRPr>
            </a:lvl5pPr>
            <a:lvl6pPr marL="1884469"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100"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73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2361" indent="-171315" algn="l" defTabSz="685262"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a:lstStyle>
          <a:p>
            <a:pPr marL="0" marR="0" lvl="0" indent="0" algn="l" defTabSz="685262" rtl="0" eaLnBrk="1" fontAlgn="auto" latinLnBrk="0" hangingPunct="1">
              <a:lnSpc>
                <a:spcPct val="100000"/>
              </a:lnSpc>
              <a:spcBef>
                <a:spcPts val="0"/>
              </a:spcBef>
              <a:spcAft>
                <a:spcPts val="1199"/>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Taub Sans"/>
                <a:ea typeface="Taub Sans" pitchFamily="2" charset="0"/>
                <a:cs typeface="Helvetica"/>
                <a:sym typeface="TaubSans-Regular"/>
              </a:rPr>
              <a:t>You can’t buy the talent you need</a:t>
            </a:r>
          </a:p>
        </p:txBody>
      </p:sp>
      <p:pic>
        <p:nvPicPr>
          <p:cNvPr id="1029" name="Picture 5">
            <a:extLst>
              <a:ext uri="{FF2B5EF4-FFF2-40B4-BE49-F238E27FC236}">
                <a16:creationId xmlns:a16="http://schemas.microsoft.com/office/drawing/2014/main" id="{9874469B-0E78-4318-9C87-24BA4D21BB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686" y="1790437"/>
            <a:ext cx="4743109" cy="459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2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1000" fill="hold"/>
                                        <p:tgtEl>
                                          <p:spTgt spid="1029"/>
                                        </p:tgtEl>
                                        <p:attrNameLst>
                                          <p:attrName>ppt_w</p:attrName>
                                        </p:attrNameLst>
                                      </p:cBhvr>
                                      <p:tavLst>
                                        <p:tav tm="0">
                                          <p:val>
                                            <p:fltVal val="0"/>
                                          </p:val>
                                        </p:tav>
                                        <p:tav tm="100000">
                                          <p:val>
                                            <p:strVal val="#ppt_w"/>
                                          </p:val>
                                        </p:tav>
                                      </p:tavLst>
                                    </p:anim>
                                    <p:anim calcmode="lin" valueType="num">
                                      <p:cBhvr>
                                        <p:cTn id="8" dur="1000" fill="hold"/>
                                        <p:tgtEl>
                                          <p:spTgt spid="1029"/>
                                        </p:tgtEl>
                                        <p:attrNameLst>
                                          <p:attrName>ppt_h</p:attrName>
                                        </p:attrNameLst>
                                      </p:cBhvr>
                                      <p:tavLst>
                                        <p:tav tm="0">
                                          <p:val>
                                            <p:fltVal val="0"/>
                                          </p:val>
                                        </p:tav>
                                        <p:tav tm="100000">
                                          <p:val>
                                            <p:strVal val="#ppt_h"/>
                                          </p:val>
                                        </p:tav>
                                      </p:tavLst>
                                    </p:anim>
                                    <p:anim calcmode="lin" valueType="num">
                                      <p:cBhvr>
                                        <p:cTn id="9" dur="1000" fill="hold"/>
                                        <p:tgtEl>
                                          <p:spTgt spid="1029"/>
                                        </p:tgtEl>
                                        <p:attrNameLst>
                                          <p:attrName>style.rotation</p:attrName>
                                        </p:attrNameLst>
                                      </p:cBhvr>
                                      <p:tavLst>
                                        <p:tav tm="0">
                                          <p:val>
                                            <p:fltVal val="90"/>
                                          </p:val>
                                        </p:tav>
                                        <p:tav tm="100000">
                                          <p:val>
                                            <p:fltVal val="0"/>
                                          </p:val>
                                        </p:tav>
                                      </p:tavLst>
                                    </p:anim>
                                    <p:animEffect transition="in" filter="fade">
                                      <p:cBhvr>
                                        <p:cTn id="10"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OPbtU9v3YVbFUaXPmcv0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OPbtU9v3YVbFUaXPmcv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aEFX0IuNXRLJDFuX.S53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bGOXQFbf50JrJPlMJyXg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_0Fdwso_K7c2CmrvO8gx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bV0RJ1ZEGECmjZr.qPWe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RwKLa9ddkkBmUXJKneEGX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RwKLa9ddkkBmUXJKneEGX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RwKLa9ddkkBmUXJKneEGX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b2dRRHp7PKe2gWWR1aTNg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cfCaNGSXaq4dOHPd.FED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Q2474otbIW3qNgELpVq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et.LoqP5CL36Ix_e4pI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KLezgfYMxfAao4PAqzHBa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ZOPbtU9v3YVbFUaXPmcv0w"/>
</p:tagLst>
</file>

<file path=ppt/theme/theme1.xml><?xml version="1.0" encoding="utf-8"?>
<a:theme xmlns:a="http://schemas.openxmlformats.org/drawingml/2006/main" name="ADP 16:9 (Navy)">
  <a:themeElements>
    <a:clrScheme name="ADP">
      <a:dk1>
        <a:srgbClr val="222222"/>
      </a:dk1>
      <a:lt1>
        <a:srgbClr val="FFFFFF"/>
      </a:lt1>
      <a:dk2>
        <a:srgbClr val="F2635D"/>
      </a:dk2>
      <a:lt2>
        <a:srgbClr val="EFDFD1"/>
      </a:lt2>
      <a:accent1>
        <a:srgbClr val="D0271D"/>
      </a:accent1>
      <a:accent2>
        <a:srgbClr val="F15C22"/>
      </a:accent2>
      <a:accent3>
        <a:srgbClr val="F9AC83"/>
      </a:accent3>
      <a:accent4>
        <a:srgbClr val="7967AE"/>
      </a:accent4>
      <a:accent5>
        <a:srgbClr val="26328C"/>
      </a:accent5>
      <a:accent6>
        <a:srgbClr val="121C4E"/>
      </a:accent6>
      <a:hlink>
        <a:srgbClr val="7D3420"/>
      </a:hlink>
      <a:folHlink>
        <a:srgbClr val="FAC8BF"/>
      </a:folHlink>
    </a:clrScheme>
    <a:fontScheme name="ADP">
      <a:majorFont>
        <a:latin typeface="Taub Sans"/>
        <a:ea typeface="Taub Sans 050"/>
        <a:cs typeface="Taub Sans 050"/>
      </a:majorFont>
      <a:minorFont>
        <a:latin typeface="Taub Sans"/>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5">
                <a:alpha val="0"/>
              </a:schemeClr>
            </a:gs>
            <a:gs pos="100000">
              <a:schemeClr val="accent5"/>
            </a:gs>
          </a:gsLst>
          <a:lin ang="5400000" scaled="1"/>
        </a:gradFill>
      </a:spPr>
      <a:bodyPr wrap="none" rtlCol="0" anchor="ctr">
        <a:spAutoFit/>
      </a:bodyPr>
      <a:lstStyle>
        <a:defPPr algn="l">
          <a:defRPr sz="3800" b="0" i="0" dirty="0">
            <a:solidFill>
              <a:schemeClr val="accent4"/>
            </a:solidFill>
            <a:latin typeface="Taub Sans Medium" pitchFamily="2" charset="77"/>
            <a:ea typeface="Taub Sans Medium" pitchFamily="2" charset="77"/>
          </a:defRPr>
        </a:defPPr>
      </a:lstStyle>
    </a:spDef>
    <a:lnDef>
      <a:spPr>
        <a:ln w="12700">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1200"/>
          </a:spcAft>
          <a:buClr>
            <a:schemeClr val="accent1"/>
          </a:buClr>
          <a:defRPr sz="1200" smtClean="0"/>
        </a:defPPr>
      </a:lstStyle>
    </a:txDef>
  </a:objectDefaults>
  <a:extraClrSchemeLst/>
  <a:extLst>
    <a:ext uri="{05A4C25C-085E-4340-85A3-A5531E510DB2}">
      <thm15:themeFamily xmlns:thm15="http://schemas.microsoft.com/office/thememl/2012/main" name="sketchdeck_fresh-start_20190108" id="{88F44B1A-0358-4021-A057-2EB26D91126E}" vid="{F08D59F1-6D35-488F-BC0B-C3D47366FB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11745</TotalTime>
  <Words>2332</Words>
  <Application>Microsoft Office PowerPoint</Application>
  <PresentationFormat>Widescreen</PresentationFormat>
  <Paragraphs>165</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Arial</vt:lpstr>
      <vt:lpstr>Calibri</vt:lpstr>
      <vt:lpstr>proxima-nova</vt:lpstr>
      <vt:lpstr>Taub Sans</vt:lpstr>
      <vt:lpstr>Taub Sans Medium</vt:lpstr>
      <vt:lpstr>ADP 16:9 (Navy)</vt:lpstr>
      <vt:lpstr>think-cell Slide</vt:lpstr>
      <vt:lpstr>Generational Insights</vt:lpstr>
      <vt:lpstr>Generational Differences in the Workplace </vt:lpstr>
      <vt:lpstr>Generational Differences in the Workplace </vt:lpstr>
      <vt:lpstr>Generational Differences in the Workplace </vt:lpstr>
      <vt:lpstr>Generational Differences in the Workplace </vt:lpstr>
      <vt:lpstr>Generational Differences in the Workplace </vt:lpstr>
      <vt:lpstr>Generational Differences in the Workplace </vt:lpstr>
      <vt:lpstr>Generational Differences in the Workplace </vt:lpstr>
      <vt:lpstr>Generational Differences in the Workplace </vt:lpstr>
      <vt:lpstr>Generational Differences in the Workplace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Generational Issues</dc:title>
  <dc:creator>Jernigan, April</dc:creator>
  <cp:lastModifiedBy>Jernigan, April</cp:lastModifiedBy>
  <cp:revision>5</cp:revision>
  <dcterms:created xsi:type="dcterms:W3CDTF">2022-03-10T15:12:51Z</dcterms:created>
  <dcterms:modified xsi:type="dcterms:W3CDTF">2022-03-24T14:37:16Z</dcterms:modified>
</cp:coreProperties>
</file>