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4"/>
  </p:sldMasterIdLst>
  <p:notesMasterIdLst>
    <p:notesMasterId r:id="rId32"/>
  </p:notesMasterIdLst>
  <p:sldIdLst>
    <p:sldId id="296" r:id="rId5"/>
    <p:sldId id="4336" r:id="rId6"/>
    <p:sldId id="257" r:id="rId7"/>
    <p:sldId id="4210" r:id="rId8"/>
    <p:sldId id="3333" r:id="rId9"/>
    <p:sldId id="266" r:id="rId10"/>
    <p:sldId id="2352" r:id="rId11"/>
    <p:sldId id="4212" r:id="rId12"/>
    <p:sldId id="4213" r:id="rId13"/>
    <p:sldId id="4214" r:id="rId14"/>
    <p:sldId id="4217" r:id="rId15"/>
    <p:sldId id="4180" r:id="rId16"/>
    <p:sldId id="287" r:id="rId17"/>
    <p:sldId id="344" r:id="rId18"/>
    <p:sldId id="4220" r:id="rId19"/>
    <p:sldId id="264" r:id="rId20"/>
    <p:sldId id="263" r:id="rId21"/>
    <p:sldId id="265" r:id="rId22"/>
    <p:sldId id="4221" r:id="rId23"/>
    <p:sldId id="2484" r:id="rId24"/>
    <p:sldId id="272" r:id="rId25"/>
    <p:sldId id="4222" r:id="rId26"/>
    <p:sldId id="4171" r:id="rId27"/>
    <p:sldId id="286" r:id="rId28"/>
    <p:sldId id="4337" r:id="rId29"/>
    <p:sldId id="4288" r:id="rId30"/>
    <p:sldId id="4338" r:id="rId31"/>
  </p:sldIdLst>
  <p:sldSz cx="12192000" cy="6858000"/>
  <p:notesSz cx="7010400" cy="92964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right, Ariana" initials="WA" lastIdx="7" clrIdx="0">
    <p:extLst>
      <p:ext uri="{19B8F6BF-5375-455C-9EA6-DF929625EA0E}">
        <p15:presenceInfo xmlns:p15="http://schemas.microsoft.com/office/powerpoint/2012/main" userId="S::a1wright@odu.edu::f4b7d3a9-7d94-415a-b939-70c0aa742aa4" providerId="AD"/>
      </p:ext>
    </p:extLst>
  </p:cmAuthor>
  <p:cmAuthor id="2" name="Cain, Kimberly C." initials="CKC" lastIdx="2" clrIdx="1">
    <p:extLst>
      <p:ext uri="{19B8F6BF-5375-455C-9EA6-DF929625EA0E}">
        <p15:presenceInfo xmlns:p15="http://schemas.microsoft.com/office/powerpoint/2012/main" userId="S::kcain@odu.edu::a787c6f1-ba6a-411c-8d76-4c4c8819e0e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7"/>
    <a:srgbClr val="DA51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17"/>
    <p:restoredTop sz="77669"/>
  </p:normalViewPr>
  <p:slideViewPr>
    <p:cSldViewPr snapToGrid="0" snapToObjects="1">
      <p:cViewPr varScale="1">
        <p:scale>
          <a:sx n="88" d="100"/>
          <a:sy n="88" d="100"/>
        </p:scale>
        <p:origin x="133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996F73-A16B-453A-A27B-B7158E8CD30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88D3ED1-3861-41FC-B130-67111D6569EB}">
      <dgm:prSet/>
      <dgm:spPr/>
      <dgm:t>
        <a:bodyPr/>
        <a:lstStyle/>
        <a:p>
          <a:r>
            <a:rPr lang="en-US" dirty="0"/>
            <a:t>Describe</a:t>
          </a:r>
        </a:p>
      </dgm:t>
    </dgm:pt>
    <dgm:pt modelId="{28B24EC2-2775-410E-BA9C-3CBCF83E2436}" type="parTrans" cxnId="{7B533C26-6210-444C-8F3D-44516EECA3FE}">
      <dgm:prSet/>
      <dgm:spPr/>
      <dgm:t>
        <a:bodyPr/>
        <a:lstStyle/>
        <a:p>
          <a:endParaRPr lang="en-US"/>
        </a:p>
      </dgm:t>
    </dgm:pt>
    <dgm:pt modelId="{ECFD09E2-6FD0-41F5-8869-85C6F2FF315A}" type="sibTrans" cxnId="{7B533C26-6210-444C-8F3D-44516EECA3FE}">
      <dgm:prSet/>
      <dgm:spPr/>
      <dgm:t>
        <a:bodyPr/>
        <a:lstStyle/>
        <a:p>
          <a:endParaRPr lang="en-US"/>
        </a:p>
      </dgm:t>
    </dgm:pt>
    <dgm:pt modelId="{5BE433B4-215D-4C6D-8111-77F040D17289}">
      <dgm:prSet/>
      <dgm:spPr/>
      <dgm:t>
        <a:bodyPr/>
        <a:lstStyle/>
        <a:p>
          <a:r>
            <a:rPr lang="en-US" dirty="0">
              <a:latin typeface="Amasis MT Pro Medium" panose="02040604050005020304" pitchFamily="18" charset="0"/>
            </a:rPr>
            <a:t>Describe before interpreting-- no judgement </a:t>
          </a:r>
        </a:p>
      </dgm:t>
    </dgm:pt>
    <dgm:pt modelId="{9FE52FE2-3E70-4E0B-A070-344E33164D8C}" type="parTrans" cxnId="{5048438C-B9E3-49DB-A83B-B437C59B0BE7}">
      <dgm:prSet/>
      <dgm:spPr/>
      <dgm:t>
        <a:bodyPr/>
        <a:lstStyle/>
        <a:p>
          <a:endParaRPr lang="en-US"/>
        </a:p>
      </dgm:t>
    </dgm:pt>
    <dgm:pt modelId="{C2CF34C0-C61F-4D49-8253-94086E773047}" type="sibTrans" cxnId="{5048438C-B9E3-49DB-A83B-B437C59B0BE7}">
      <dgm:prSet/>
      <dgm:spPr/>
      <dgm:t>
        <a:bodyPr/>
        <a:lstStyle/>
        <a:p>
          <a:endParaRPr lang="en-US"/>
        </a:p>
      </dgm:t>
    </dgm:pt>
    <dgm:pt modelId="{86328FF5-765E-4577-A510-1E265E0E9F6B}">
      <dgm:prSet/>
      <dgm:spPr/>
      <dgm:t>
        <a:bodyPr/>
        <a:lstStyle/>
        <a:p>
          <a:r>
            <a:rPr lang="en-US" dirty="0"/>
            <a:t>Navigate</a:t>
          </a:r>
        </a:p>
      </dgm:t>
    </dgm:pt>
    <dgm:pt modelId="{69CE7CF2-5252-47ED-922C-F9FF45F97EE7}" type="parTrans" cxnId="{C74137BB-BBD3-43D5-89B4-70EDD210DEA6}">
      <dgm:prSet/>
      <dgm:spPr/>
      <dgm:t>
        <a:bodyPr/>
        <a:lstStyle/>
        <a:p>
          <a:endParaRPr lang="en-US"/>
        </a:p>
      </dgm:t>
    </dgm:pt>
    <dgm:pt modelId="{C5EFE433-7DC1-4CF1-AC44-46970EABA64D}" type="sibTrans" cxnId="{C74137BB-BBD3-43D5-89B4-70EDD210DEA6}">
      <dgm:prSet/>
      <dgm:spPr/>
      <dgm:t>
        <a:bodyPr/>
        <a:lstStyle/>
        <a:p>
          <a:endParaRPr lang="en-US"/>
        </a:p>
      </dgm:t>
    </dgm:pt>
    <dgm:pt modelId="{5F66DF80-3239-49F1-A043-E8CA3DFB009C}">
      <dgm:prSet/>
      <dgm:spPr/>
      <dgm:t>
        <a:bodyPr/>
        <a:lstStyle/>
        <a:p>
          <a:r>
            <a:rPr lang="en-US" dirty="0">
              <a:latin typeface="Amasis MT Pro Medium" panose="02040604050005020304" pitchFamily="18" charset="0"/>
            </a:rPr>
            <a:t>Navigate your interpretations- how you your feel about the interaction</a:t>
          </a:r>
        </a:p>
      </dgm:t>
    </dgm:pt>
    <dgm:pt modelId="{FCF911BE-2590-45F8-9825-2FDF851CFBB7}" type="parTrans" cxnId="{973CB813-6206-43B1-A996-70EE6833EE02}">
      <dgm:prSet/>
      <dgm:spPr/>
      <dgm:t>
        <a:bodyPr/>
        <a:lstStyle/>
        <a:p>
          <a:endParaRPr lang="en-US"/>
        </a:p>
      </dgm:t>
    </dgm:pt>
    <dgm:pt modelId="{D884369D-89EE-4474-8A71-E3275BD142BB}" type="sibTrans" cxnId="{973CB813-6206-43B1-A996-70EE6833EE02}">
      <dgm:prSet/>
      <dgm:spPr/>
      <dgm:t>
        <a:bodyPr/>
        <a:lstStyle/>
        <a:p>
          <a:endParaRPr lang="en-US"/>
        </a:p>
      </dgm:t>
    </dgm:pt>
    <dgm:pt modelId="{9DCE4B54-DC87-4259-B0E6-1B28011F37C3}">
      <dgm:prSet/>
      <dgm:spPr/>
      <dgm:t>
        <a:bodyPr/>
        <a:lstStyle/>
        <a:p>
          <a:r>
            <a:rPr lang="en-US" dirty="0"/>
            <a:t>Adapt</a:t>
          </a:r>
        </a:p>
      </dgm:t>
    </dgm:pt>
    <dgm:pt modelId="{AA1C2653-477A-49D1-A5B8-527E0C3314A6}" type="parTrans" cxnId="{7AED46EE-828B-4C8E-8C2A-1869D3F972C0}">
      <dgm:prSet/>
      <dgm:spPr/>
      <dgm:t>
        <a:bodyPr/>
        <a:lstStyle/>
        <a:p>
          <a:endParaRPr lang="en-US"/>
        </a:p>
      </dgm:t>
    </dgm:pt>
    <dgm:pt modelId="{2D42BFC5-A7FA-437A-9722-0B8984FB1367}" type="sibTrans" cxnId="{7AED46EE-828B-4C8E-8C2A-1869D3F972C0}">
      <dgm:prSet/>
      <dgm:spPr/>
      <dgm:t>
        <a:bodyPr/>
        <a:lstStyle/>
        <a:p>
          <a:endParaRPr lang="en-US"/>
        </a:p>
      </dgm:t>
    </dgm:pt>
    <dgm:pt modelId="{4EF572B5-0ACA-4E39-A43C-E6C63F4F179B}">
      <dgm:prSet/>
      <dgm:spPr/>
      <dgm:t>
        <a:bodyPr/>
        <a:lstStyle/>
        <a:p>
          <a:r>
            <a:rPr lang="en-US" dirty="0">
              <a:latin typeface="Amasis MT Pro Medium" panose="02040604050005020304" pitchFamily="18" charset="0"/>
            </a:rPr>
            <a:t>Adapt your behavior based on your interpretation</a:t>
          </a:r>
        </a:p>
      </dgm:t>
    </dgm:pt>
    <dgm:pt modelId="{697558AF-B564-4CCE-B81F-FA164DB7937C}" type="parTrans" cxnId="{9E8198D1-299D-4E5F-BB37-2DF51082D059}">
      <dgm:prSet/>
      <dgm:spPr/>
      <dgm:t>
        <a:bodyPr/>
        <a:lstStyle/>
        <a:p>
          <a:endParaRPr lang="en-US"/>
        </a:p>
      </dgm:t>
    </dgm:pt>
    <dgm:pt modelId="{B616F1E9-B37D-4CEE-A9A7-72AD81D0D81A}" type="sibTrans" cxnId="{9E8198D1-299D-4E5F-BB37-2DF51082D059}">
      <dgm:prSet/>
      <dgm:spPr/>
      <dgm:t>
        <a:bodyPr/>
        <a:lstStyle/>
        <a:p>
          <a:endParaRPr lang="en-US"/>
        </a:p>
      </dgm:t>
    </dgm:pt>
    <dgm:pt modelId="{D4825ABC-9BCF-49A9-8040-154319086B71}" type="pres">
      <dgm:prSet presAssocID="{8D996F73-A16B-453A-A27B-B7158E8CD302}" presName="linear" presStyleCnt="0">
        <dgm:presLayoutVars>
          <dgm:animLvl val="lvl"/>
          <dgm:resizeHandles val="exact"/>
        </dgm:presLayoutVars>
      </dgm:prSet>
      <dgm:spPr/>
    </dgm:pt>
    <dgm:pt modelId="{117618AF-8625-4671-BBCB-52CEA4641851}" type="pres">
      <dgm:prSet presAssocID="{088D3ED1-3861-41FC-B130-67111D6569EB}" presName="parentText" presStyleLbl="node1" presStyleIdx="0" presStyleCnt="3">
        <dgm:presLayoutVars>
          <dgm:chMax val="0"/>
          <dgm:bulletEnabled val="1"/>
        </dgm:presLayoutVars>
      </dgm:prSet>
      <dgm:spPr/>
    </dgm:pt>
    <dgm:pt modelId="{59A050F1-7725-4B80-B8C5-C0D827C1F80F}" type="pres">
      <dgm:prSet presAssocID="{088D3ED1-3861-41FC-B130-67111D6569EB}" presName="childText" presStyleLbl="revTx" presStyleIdx="0" presStyleCnt="3">
        <dgm:presLayoutVars>
          <dgm:bulletEnabled val="1"/>
        </dgm:presLayoutVars>
      </dgm:prSet>
      <dgm:spPr/>
    </dgm:pt>
    <dgm:pt modelId="{1B965AB7-4EB7-40F0-AEC8-CA2FEB15E149}" type="pres">
      <dgm:prSet presAssocID="{86328FF5-765E-4577-A510-1E265E0E9F6B}" presName="parentText" presStyleLbl="node1" presStyleIdx="1" presStyleCnt="3">
        <dgm:presLayoutVars>
          <dgm:chMax val="0"/>
          <dgm:bulletEnabled val="1"/>
        </dgm:presLayoutVars>
      </dgm:prSet>
      <dgm:spPr/>
    </dgm:pt>
    <dgm:pt modelId="{0ADD22AA-2CB8-4761-8463-54B30A9B7558}" type="pres">
      <dgm:prSet presAssocID="{86328FF5-765E-4577-A510-1E265E0E9F6B}" presName="childText" presStyleLbl="revTx" presStyleIdx="1" presStyleCnt="3">
        <dgm:presLayoutVars>
          <dgm:bulletEnabled val="1"/>
        </dgm:presLayoutVars>
      </dgm:prSet>
      <dgm:spPr/>
    </dgm:pt>
    <dgm:pt modelId="{A9BC95BA-F0F6-478D-965D-97D94663A58F}" type="pres">
      <dgm:prSet presAssocID="{9DCE4B54-DC87-4259-B0E6-1B28011F37C3}" presName="parentText" presStyleLbl="node1" presStyleIdx="2" presStyleCnt="3">
        <dgm:presLayoutVars>
          <dgm:chMax val="0"/>
          <dgm:bulletEnabled val="1"/>
        </dgm:presLayoutVars>
      </dgm:prSet>
      <dgm:spPr/>
    </dgm:pt>
    <dgm:pt modelId="{45B39B5F-DC4F-40B0-8763-9CC945243224}" type="pres">
      <dgm:prSet presAssocID="{9DCE4B54-DC87-4259-B0E6-1B28011F37C3}" presName="childText" presStyleLbl="revTx" presStyleIdx="2" presStyleCnt="3">
        <dgm:presLayoutVars>
          <dgm:bulletEnabled val="1"/>
        </dgm:presLayoutVars>
      </dgm:prSet>
      <dgm:spPr/>
    </dgm:pt>
  </dgm:ptLst>
  <dgm:cxnLst>
    <dgm:cxn modelId="{973CB813-6206-43B1-A996-70EE6833EE02}" srcId="{86328FF5-765E-4577-A510-1E265E0E9F6B}" destId="{5F66DF80-3239-49F1-A043-E8CA3DFB009C}" srcOrd="0" destOrd="0" parTransId="{FCF911BE-2590-45F8-9825-2FDF851CFBB7}" sibTransId="{D884369D-89EE-4474-8A71-E3275BD142BB}"/>
    <dgm:cxn modelId="{003BBF1F-7F34-4EFF-A304-BAC28180FD00}" type="presOf" srcId="{86328FF5-765E-4577-A510-1E265E0E9F6B}" destId="{1B965AB7-4EB7-40F0-AEC8-CA2FEB15E149}" srcOrd="0" destOrd="0" presId="urn:microsoft.com/office/officeart/2005/8/layout/vList2"/>
    <dgm:cxn modelId="{7B533C26-6210-444C-8F3D-44516EECA3FE}" srcId="{8D996F73-A16B-453A-A27B-B7158E8CD302}" destId="{088D3ED1-3861-41FC-B130-67111D6569EB}" srcOrd="0" destOrd="0" parTransId="{28B24EC2-2775-410E-BA9C-3CBCF83E2436}" sibTransId="{ECFD09E2-6FD0-41F5-8869-85C6F2FF315A}"/>
    <dgm:cxn modelId="{C1577F39-76E2-491A-AB86-5AAF84CB095A}" type="presOf" srcId="{5F66DF80-3239-49F1-A043-E8CA3DFB009C}" destId="{0ADD22AA-2CB8-4761-8463-54B30A9B7558}" srcOrd="0" destOrd="0" presId="urn:microsoft.com/office/officeart/2005/8/layout/vList2"/>
    <dgm:cxn modelId="{34635C5F-5558-4732-9F54-FA529AC90C69}" type="presOf" srcId="{8D996F73-A16B-453A-A27B-B7158E8CD302}" destId="{D4825ABC-9BCF-49A9-8040-154319086B71}" srcOrd="0" destOrd="0" presId="urn:microsoft.com/office/officeart/2005/8/layout/vList2"/>
    <dgm:cxn modelId="{B5D0CA4F-0D0E-4846-AFAD-E390D3352847}" type="presOf" srcId="{9DCE4B54-DC87-4259-B0E6-1B28011F37C3}" destId="{A9BC95BA-F0F6-478D-965D-97D94663A58F}" srcOrd="0" destOrd="0" presId="urn:microsoft.com/office/officeart/2005/8/layout/vList2"/>
    <dgm:cxn modelId="{5048438C-B9E3-49DB-A83B-B437C59B0BE7}" srcId="{088D3ED1-3861-41FC-B130-67111D6569EB}" destId="{5BE433B4-215D-4C6D-8111-77F040D17289}" srcOrd="0" destOrd="0" parTransId="{9FE52FE2-3E70-4E0B-A070-344E33164D8C}" sibTransId="{C2CF34C0-C61F-4D49-8253-94086E773047}"/>
    <dgm:cxn modelId="{F9449F8C-D1B4-4643-8D32-55B92DC7A91C}" type="presOf" srcId="{5BE433B4-215D-4C6D-8111-77F040D17289}" destId="{59A050F1-7725-4B80-B8C5-C0D827C1F80F}" srcOrd="0" destOrd="0" presId="urn:microsoft.com/office/officeart/2005/8/layout/vList2"/>
    <dgm:cxn modelId="{C74137BB-BBD3-43D5-89B4-70EDD210DEA6}" srcId="{8D996F73-A16B-453A-A27B-B7158E8CD302}" destId="{86328FF5-765E-4577-A510-1E265E0E9F6B}" srcOrd="1" destOrd="0" parTransId="{69CE7CF2-5252-47ED-922C-F9FF45F97EE7}" sibTransId="{C5EFE433-7DC1-4CF1-AC44-46970EABA64D}"/>
    <dgm:cxn modelId="{9E8198D1-299D-4E5F-BB37-2DF51082D059}" srcId="{9DCE4B54-DC87-4259-B0E6-1B28011F37C3}" destId="{4EF572B5-0ACA-4E39-A43C-E6C63F4F179B}" srcOrd="0" destOrd="0" parTransId="{697558AF-B564-4CCE-B81F-FA164DB7937C}" sibTransId="{B616F1E9-B37D-4CEE-A9A7-72AD81D0D81A}"/>
    <dgm:cxn modelId="{74A8C2E5-5D02-47E8-9EEA-BD7974700971}" type="presOf" srcId="{4EF572B5-0ACA-4E39-A43C-E6C63F4F179B}" destId="{45B39B5F-DC4F-40B0-8763-9CC945243224}" srcOrd="0" destOrd="0" presId="urn:microsoft.com/office/officeart/2005/8/layout/vList2"/>
    <dgm:cxn modelId="{7AED46EE-828B-4C8E-8C2A-1869D3F972C0}" srcId="{8D996F73-A16B-453A-A27B-B7158E8CD302}" destId="{9DCE4B54-DC87-4259-B0E6-1B28011F37C3}" srcOrd="2" destOrd="0" parTransId="{AA1C2653-477A-49D1-A5B8-527E0C3314A6}" sibTransId="{2D42BFC5-A7FA-437A-9722-0B8984FB1367}"/>
    <dgm:cxn modelId="{8E9838FA-76EE-4D0C-844B-AB2BA0C172F8}" type="presOf" srcId="{088D3ED1-3861-41FC-B130-67111D6569EB}" destId="{117618AF-8625-4671-BBCB-52CEA4641851}" srcOrd="0" destOrd="0" presId="urn:microsoft.com/office/officeart/2005/8/layout/vList2"/>
    <dgm:cxn modelId="{862AE567-77C3-4D71-B94B-842AD3131425}" type="presParOf" srcId="{D4825ABC-9BCF-49A9-8040-154319086B71}" destId="{117618AF-8625-4671-BBCB-52CEA4641851}" srcOrd="0" destOrd="0" presId="urn:microsoft.com/office/officeart/2005/8/layout/vList2"/>
    <dgm:cxn modelId="{B6D538DB-DC08-4C69-B309-CA079C1DA7EF}" type="presParOf" srcId="{D4825ABC-9BCF-49A9-8040-154319086B71}" destId="{59A050F1-7725-4B80-B8C5-C0D827C1F80F}" srcOrd="1" destOrd="0" presId="urn:microsoft.com/office/officeart/2005/8/layout/vList2"/>
    <dgm:cxn modelId="{EE6240C0-2612-4A27-92A0-5871BBD68BF4}" type="presParOf" srcId="{D4825ABC-9BCF-49A9-8040-154319086B71}" destId="{1B965AB7-4EB7-40F0-AEC8-CA2FEB15E149}" srcOrd="2" destOrd="0" presId="urn:microsoft.com/office/officeart/2005/8/layout/vList2"/>
    <dgm:cxn modelId="{5738A97C-7776-4193-B778-B132397D76E0}" type="presParOf" srcId="{D4825ABC-9BCF-49A9-8040-154319086B71}" destId="{0ADD22AA-2CB8-4761-8463-54B30A9B7558}" srcOrd="3" destOrd="0" presId="urn:microsoft.com/office/officeart/2005/8/layout/vList2"/>
    <dgm:cxn modelId="{0855975B-6BE5-4615-986D-D23E6C7B6EA2}" type="presParOf" srcId="{D4825ABC-9BCF-49A9-8040-154319086B71}" destId="{A9BC95BA-F0F6-478D-965D-97D94663A58F}" srcOrd="4" destOrd="0" presId="urn:microsoft.com/office/officeart/2005/8/layout/vList2"/>
    <dgm:cxn modelId="{6700C4E7-D9CA-44A3-9B84-B97D06864FE9}" type="presParOf" srcId="{D4825ABC-9BCF-49A9-8040-154319086B71}" destId="{45B39B5F-DC4F-40B0-8763-9CC945243224}"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D6718F-DE58-4889-A45D-CB476FFB5BE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5F7EA8F-D1BB-4D48-B515-BF4F7171EC03}">
      <dgm:prSet/>
      <dgm:spPr/>
      <dgm:t>
        <a:bodyPr/>
        <a:lstStyle/>
        <a:p>
          <a:r>
            <a:rPr lang="en-US" b="0" i="0" dirty="0"/>
            <a:t>Exposure</a:t>
          </a:r>
          <a:endParaRPr lang="en-US" dirty="0"/>
        </a:p>
      </dgm:t>
    </dgm:pt>
    <dgm:pt modelId="{7D6B8BFE-DB06-4399-88BC-0720C7944544}" type="parTrans" cxnId="{98B0DD47-774F-425A-AED3-1905CF202073}">
      <dgm:prSet/>
      <dgm:spPr/>
      <dgm:t>
        <a:bodyPr/>
        <a:lstStyle/>
        <a:p>
          <a:endParaRPr lang="en-US"/>
        </a:p>
      </dgm:t>
    </dgm:pt>
    <dgm:pt modelId="{B85D288D-5690-4AEF-A78F-BD10107461D5}" type="sibTrans" cxnId="{98B0DD47-774F-425A-AED3-1905CF202073}">
      <dgm:prSet/>
      <dgm:spPr/>
      <dgm:t>
        <a:bodyPr/>
        <a:lstStyle/>
        <a:p>
          <a:endParaRPr lang="en-US"/>
        </a:p>
      </dgm:t>
    </dgm:pt>
    <dgm:pt modelId="{E13A078E-3A18-4FAF-B9E6-EDBA8C3771FD}">
      <dgm:prSet/>
      <dgm:spPr/>
      <dgm:t>
        <a:bodyPr/>
        <a:lstStyle/>
        <a:p>
          <a:r>
            <a:rPr lang="en-US" b="0" i="0" dirty="0"/>
            <a:t>Experience</a:t>
          </a:r>
          <a:endParaRPr lang="en-US" dirty="0"/>
        </a:p>
      </dgm:t>
    </dgm:pt>
    <dgm:pt modelId="{B0D403C5-B655-4D16-B020-FA1C25B862BE}" type="parTrans" cxnId="{929A2746-99C8-46FE-A412-1EAF2AD8D3F8}">
      <dgm:prSet/>
      <dgm:spPr/>
      <dgm:t>
        <a:bodyPr/>
        <a:lstStyle/>
        <a:p>
          <a:endParaRPr lang="en-US"/>
        </a:p>
      </dgm:t>
    </dgm:pt>
    <dgm:pt modelId="{C2FC47DE-BFE0-46F8-918C-701CDD57F63D}" type="sibTrans" cxnId="{929A2746-99C8-46FE-A412-1EAF2AD8D3F8}">
      <dgm:prSet/>
      <dgm:spPr/>
      <dgm:t>
        <a:bodyPr/>
        <a:lstStyle/>
        <a:p>
          <a:endParaRPr lang="en-US"/>
        </a:p>
      </dgm:t>
    </dgm:pt>
    <dgm:pt modelId="{84CD0A6E-7544-4623-BB6F-5339411D3874}">
      <dgm:prSet/>
      <dgm:spPr/>
      <dgm:t>
        <a:bodyPr/>
        <a:lstStyle/>
        <a:p>
          <a:r>
            <a:rPr lang="en-US" b="0" i="0"/>
            <a:t>Education </a:t>
          </a:r>
          <a:endParaRPr lang="en-US"/>
        </a:p>
      </dgm:t>
    </dgm:pt>
    <dgm:pt modelId="{4379AB00-C028-4AF0-B5F7-A9B136FC62F4}" type="parTrans" cxnId="{F2B23D33-BBA3-40BE-A60A-9E551590614D}">
      <dgm:prSet/>
      <dgm:spPr/>
      <dgm:t>
        <a:bodyPr/>
        <a:lstStyle/>
        <a:p>
          <a:endParaRPr lang="en-US"/>
        </a:p>
      </dgm:t>
    </dgm:pt>
    <dgm:pt modelId="{C85578E3-AC11-4F7B-A7DC-B6BAF8659997}" type="sibTrans" cxnId="{F2B23D33-BBA3-40BE-A60A-9E551590614D}">
      <dgm:prSet/>
      <dgm:spPr/>
      <dgm:t>
        <a:bodyPr/>
        <a:lstStyle/>
        <a:p>
          <a:endParaRPr lang="en-US"/>
        </a:p>
      </dgm:t>
    </dgm:pt>
    <dgm:pt modelId="{E5F7DC02-8EB5-41D1-A6CC-A9BDDC6D96C5}">
      <dgm:prSet/>
      <dgm:spPr/>
      <dgm:t>
        <a:bodyPr/>
        <a:lstStyle/>
        <a:p>
          <a:r>
            <a:rPr lang="en-US" b="0" i="0" dirty="0"/>
            <a:t>Empathy</a:t>
          </a:r>
          <a:endParaRPr lang="en-US" dirty="0"/>
        </a:p>
      </dgm:t>
    </dgm:pt>
    <dgm:pt modelId="{6F7876B7-DDBD-4CD9-8905-6419ED82016E}" type="parTrans" cxnId="{23F56775-8DFC-4EBD-8E28-4BF2688D72CE}">
      <dgm:prSet/>
      <dgm:spPr/>
      <dgm:t>
        <a:bodyPr/>
        <a:lstStyle/>
        <a:p>
          <a:endParaRPr lang="en-US"/>
        </a:p>
      </dgm:t>
    </dgm:pt>
    <dgm:pt modelId="{4390261E-F971-4D08-82D8-6FE8503CC98A}" type="sibTrans" cxnId="{23F56775-8DFC-4EBD-8E28-4BF2688D72CE}">
      <dgm:prSet/>
      <dgm:spPr/>
      <dgm:t>
        <a:bodyPr/>
        <a:lstStyle/>
        <a:p>
          <a:endParaRPr lang="en-US"/>
        </a:p>
      </dgm:t>
    </dgm:pt>
    <dgm:pt modelId="{1049EC89-E5E1-4E49-9A0E-CDD23B105830}" type="pres">
      <dgm:prSet presAssocID="{BAD6718F-DE58-4889-A45D-CB476FFB5BEB}" presName="linear" presStyleCnt="0">
        <dgm:presLayoutVars>
          <dgm:animLvl val="lvl"/>
          <dgm:resizeHandles val="exact"/>
        </dgm:presLayoutVars>
      </dgm:prSet>
      <dgm:spPr/>
    </dgm:pt>
    <dgm:pt modelId="{23C147C9-E9AF-433B-9FB4-E2E546EB82FA}" type="pres">
      <dgm:prSet presAssocID="{A5F7EA8F-D1BB-4D48-B515-BF4F7171EC03}" presName="parentText" presStyleLbl="node1" presStyleIdx="0" presStyleCnt="4" custLinFactY="-38015" custLinFactNeighborX="-2921" custLinFactNeighborY="-100000">
        <dgm:presLayoutVars>
          <dgm:chMax val="0"/>
          <dgm:bulletEnabled val="1"/>
        </dgm:presLayoutVars>
      </dgm:prSet>
      <dgm:spPr/>
    </dgm:pt>
    <dgm:pt modelId="{AC249056-49CB-446D-80ED-C6E6289C6803}" type="pres">
      <dgm:prSet presAssocID="{B85D288D-5690-4AEF-A78F-BD10107461D5}" presName="spacer" presStyleCnt="0"/>
      <dgm:spPr/>
    </dgm:pt>
    <dgm:pt modelId="{B516AEF6-E51A-4043-B9EA-65649235DB95}" type="pres">
      <dgm:prSet presAssocID="{E13A078E-3A18-4FAF-B9E6-EDBA8C3771FD}" presName="parentText" presStyleLbl="node1" presStyleIdx="1" presStyleCnt="4">
        <dgm:presLayoutVars>
          <dgm:chMax val="0"/>
          <dgm:bulletEnabled val="1"/>
        </dgm:presLayoutVars>
      </dgm:prSet>
      <dgm:spPr/>
    </dgm:pt>
    <dgm:pt modelId="{5391615B-2C66-4F7F-8663-EE5D551A0D56}" type="pres">
      <dgm:prSet presAssocID="{C2FC47DE-BFE0-46F8-918C-701CDD57F63D}" presName="spacer" presStyleCnt="0"/>
      <dgm:spPr/>
    </dgm:pt>
    <dgm:pt modelId="{F48C8787-8926-45C5-9532-11B165B24EFF}" type="pres">
      <dgm:prSet presAssocID="{84CD0A6E-7544-4623-BB6F-5339411D3874}" presName="parentText" presStyleLbl="node1" presStyleIdx="2" presStyleCnt="4">
        <dgm:presLayoutVars>
          <dgm:chMax val="0"/>
          <dgm:bulletEnabled val="1"/>
        </dgm:presLayoutVars>
      </dgm:prSet>
      <dgm:spPr/>
    </dgm:pt>
    <dgm:pt modelId="{4E3A3ED6-87C8-402E-9BDB-57CF628E17D5}" type="pres">
      <dgm:prSet presAssocID="{C85578E3-AC11-4F7B-A7DC-B6BAF8659997}" presName="spacer" presStyleCnt="0"/>
      <dgm:spPr/>
    </dgm:pt>
    <dgm:pt modelId="{6412B2A2-B077-4F66-8FBB-5047A68C6E9E}" type="pres">
      <dgm:prSet presAssocID="{E5F7DC02-8EB5-41D1-A6CC-A9BDDC6D96C5}" presName="parentText" presStyleLbl="node1" presStyleIdx="3" presStyleCnt="4">
        <dgm:presLayoutVars>
          <dgm:chMax val="0"/>
          <dgm:bulletEnabled val="1"/>
        </dgm:presLayoutVars>
      </dgm:prSet>
      <dgm:spPr/>
    </dgm:pt>
  </dgm:ptLst>
  <dgm:cxnLst>
    <dgm:cxn modelId="{F2B23D33-BBA3-40BE-A60A-9E551590614D}" srcId="{BAD6718F-DE58-4889-A45D-CB476FFB5BEB}" destId="{84CD0A6E-7544-4623-BB6F-5339411D3874}" srcOrd="2" destOrd="0" parTransId="{4379AB00-C028-4AF0-B5F7-A9B136FC62F4}" sibTransId="{C85578E3-AC11-4F7B-A7DC-B6BAF8659997}"/>
    <dgm:cxn modelId="{AC178461-F5DD-4A7A-865A-B4B0D384B187}" type="presOf" srcId="{A5F7EA8F-D1BB-4D48-B515-BF4F7171EC03}" destId="{23C147C9-E9AF-433B-9FB4-E2E546EB82FA}" srcOrd="0" destOrd="0" presId="urn:microsoft.com/office/officeart/2005/8/layout/vList2"/>
    <dgm:cxn modelId="{929A2746-99C8-46FE-A412-1EAF2AD8D3F8}" srcId="{BAD6718F-DE58-4889-A45D-CB476FFB5BEB}" destId="{E13A078E-3A18-4FAF-B9E6-EDBA8C3771FD}" srcOrd="1" destOrd="0" parTransId="{B0D403C5-B655-4D16-B020-FA1C25B862BE}" sibTransId="{C2FC47DE-BFE0-46F8-918C-701CDD57F63D}"/>
    <dgm:cxn modelId="{98B0DD47-774F-425A-AED3-1905CF202073}" srcId="{BAD6718F-DE58-4889-A45D-CB476FFB5BEB}" destId="{A5F7EA8F-D1BB-4D48-B515-BF4F7171EC03}" srcOrd="0" destOrd="0" parTransId="{7D6B8BFE-DB06-4399-88BC-0720C7944544}" sibTransId="{B85D288D-5690-4AEF-A78F-BD10107461D5}"/>
    <dgm:cxn modelId="{23F56775-8DFC-4EBD-8E28-4BF2688D72CE}" srcId="{BAD6718F-DE58-4889-A45D-CB476FFB5BEB}" destId="{E5F7DC02-8EB5-41D1-A6CC-A9BDDC6D96C5}" srcOrd="3" destOrd="0" parTransId="{6F7876B7-DDBD-4CD9-8905-6419ED82016E}" sibTransId="{4390261E-F971-4D08-82D8-6FE8503CC98A}"/>
    <dgm:cxn modelId="{0A2D43B7-CC64-46A3-9813-5D43E3224770}" type="presOf" srcId="{84CD0A6E-7544-4623-BB6F-5339411D3874}" destId="{F48C8787-8926-45C5-9532-11B165B24EFF}" srcOrd="0" destOrd="0" presId="urn:microsoft.com/office/officeart/2005/8/layout/vList2"/>
    <dgm:cxn modelId="{D0A76CC4-3775-47D2-B158-CE5B7D76D4DD}" type="presOf" srcId="{E13A078E-3A18-4FAF-B9E6-EDBA8C3771FD}" destId="{B516AEF6-E51A-4043-B9EA-65649235DB95}" srcOrd="0" destOrd="0" presId="urn:microsoft.com/office/officeart/2005/8/layout/vList2"/>
    <dgm:cxn modelId="{9B8A86D4-EDC5-4BA3-AFA2-053BEE656553}" type="presOf" srcId="{E5F7DC02-8EB5-41D1-A6CC-A9BDDC6D96C5}" destId="{6412B2A2-B077-4F66-8FBB-5047A68C6E9E}" srcOrd="0" destOrd="0" presId="urn:microsoft.com/office/officeart/2005/8/layout/vList2"/>
    <dgm:cxn modelId="{941A41E8-81E1-429D-B29F-C9CC0DE24A29}" type="presOf" srcId="{BAD6718F-DE58-4889-A45D-CB476FFB5BEB}" destId="{1049EC89-E5E1-4E49-9A0E-CDD23B105830}" srcOrd="0" destOrd="0" presId="urn:microsoft.com/office/officeart/2005/8/layout/vList2"/>
    <dgm:cxn modelId="{FBEBEC18-11F6-4CAC-82E3-AD105F02F751}" type="presParOf" srcId="{1049EC89-E5E1-4E49-9A0E-CDD23B105830}" destId="{23C147C9-E9AF-433B-9FB4-E2E546EB82FA}" srcOrd="0" destOrd="0" presId="urn:microsoft.com/office/officeart/2005/8/layout/vList2"/>
    <dgm:cxn modelId="{99481527-0C41-47D4-9186-4D7A4ACE4A73}" type="presParOf" srcId="{1049EC89-E5E1-4E49-9A0E-CDD23B105830}" destId="{AC249056-49CB-446D-80ED-C6E6289C6803}" srcOrd="1" destOrd="0" presId="urn:microsoft.com/office/officeart/2005/8/layout/vList2"/>
    <dgm:cxn modelId="{733D0262-194E-4568-ACC4-10955546AEB7}" type="presParOf" srcId="{1049EC89-E5E1-4E49-9A0E-CDD23B105830}" destId="{B516AEF6-E51A-4043-B9EA-65649235DB95}" srcOrd="2" destOrd="0" presId="urn:microsoft.com/office/officeart/2005/8/layout/vList2"/>
    <dgm:cxn modelId="{1242A8A9-48E9-4019-8EDC-7AD935F4EDFE}" type="presParOf" srcId="{1049EC89-E5E1-4E49-9A0E-CDD23B105830}" destId="{5391615B-2C66-4F7F-8663-EE5D551A0D56}" srcOrd="3" destOrd="0" presId="urn:microsoft.com/office/officeart/2005/8/layout/vList2"/>
    <dgm:cxn modelId="{3830C89A-1969-4151-B8F1-7F9D6B54732D}" type="presParOf" srcId="{1049EC89-E5E1-4E49-9A0E-CDD23B105830}" destId="{F48C8787-8926-45C5-9532-11B165B24EFF}" srcOrd="4" destOrd="0" presId="urn:microsoft.com/office/officeart/2005/8/layout/vList2"/>
    <dgm:cxn modelId="{EFF4FBBD-A87F-4AF3-B8DC-885AEE9A631B}" type="presParOf" srcId="{1049EC89-E5E1-4E49-9A0E-CDD23B105830}" destId="{4E3A3ED6-87C8-402E-9BDB-57CF628E17D5}" srcOrd="5" destOrd="0" presId="urn:microsoft.com/office/officeart/2005/8/layout/vList2"/>
    <dgm:cxn modelId="{A4BDEB5A-21DB-48DE-97A2-EDC2E6260467}" type="presParOf" srcId="{1049EC89-E5E1-4E49-9A0E-CDD23B105830}" destId="{6412B2A2-B077-4F66-8FBB-5047A68C6E9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618AF-8625-4671-BBCB-52CEA4641851}">
      <dsp:nvSpPr>
        <dsp:cNvPr id="0" name=""/>
        <dsp:cNvSpPr/>
      </dsp:nvSpPr>
      <dsp:spPr>
        <a:xfrm>
          <a:off x="0" y="223297"/>
          <a:ext cx="5933259" cy="772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Describe</a:t>
          </a:r>
        </a:p>
      </dsp:txBody>
      <dsp:txXfrm>
        <a:off x="37696" y="260993"/>
        <a:ext cx="5857867" cy="696808"/>
      </dsp:txXfrm>
    </dsp:sp>
    <dsp:sp modelId="{59A050F1-7725-4B80-B8C5-C0D827C1F80F}">
      <dsp:nvSpPr>
        <dsp:cNvPr id="0" name=""/>
        <dsp:cNvSpPr/>
      </dsp:nvSpPr>
      <dsp:spPr>
        <a:xfrm>
          <a:off x="0" y="995497"/>
          <a:ext cx="5933259" cy="802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381"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latin typeface="Amasis MT Pro Medium" panose="02040604050005020304" pitchFamily="18" charset="0"/>
            </a:rPr>
            <a:t>Describe before interpreting-- no judgement </a:t>
          </a:r>
        </a:p>
      </dsp:txBody>
      <dsp:txXfrm>
        <a:off x="0" y="995497"/>
        <a:ext cx="5933259" cy="802642"/>
      </dsp:txXfrm>
    </dsp:sp>
    <dsp:sp modelId="{1B965AB7-4EB7-40F0-AEC8-CA2FEB15E149}">
      <dsp:nvSpPr>
        <dsp:cNvPr id="0" name=""/>
        <dsp:cNvSpPr/>
      </dsp:nvSpPr>
      <dsp:spPr>
        <a:xfrm>
          <a:off x="0" y="1798140"/>
          <a:ext cx="5933259" cy="7722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Navigate</a:t>
          </a:r>
        </a:p>
      </dsp:txBody>
      <dsp:txXfrm>
        <a:off x="37696" y="1835836"/>
        <a:ext cx="5857867" cy="696808"/>
      </dsp:txXfrm>
    </dsp:sp>
    <dsp:sp modelId="{0ADD22AA-2CB8-4761-8463-54B30A9B7558}">
      <dsp:nvSpPr>
        <dsp:cNvPr id="0" name=""/>
        <dsp:cNvSpPr/>
      </dsp:nvSpPr>
      <dsp:spPr>
        <a:xfrm>
          <a:off x="0" y="2570340"/>
          <a:ext cx="5933259" cy="802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381"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latin typeface="Amasis MT Pro Medium" panose="02040604050005020304" pitchFamily="18" charset="0"/>
            </a:rPr>
            <a:t>Navigate your interpretations- how you your feel about the interaction</a:t>
          </a:r>
        </a:p>
      </dsp:txBody>
      <dsp:txXfrm>
        <a:off x="0" y="2570340"/>
        <a:ext cx="5933259" cy="802642"/>
      </dsp:txXfrm>
    </dsp:sp>
    <dsp:sp modelId="{A9BC95BA-F0F6-478D-965D-97D94663A58F}">
      <dsp:nvSpPr>
        <dsp:cNvPr id="0" name=""/>
        <dsp:cNvSpPr/>
      </dsp:nvSpPr>
      <dsp:spPr>
        <a:xfrm>
          <a:off x="0" y="3372982"/>
          <a:ext cx="5933259" cy="7722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Adapt</a:t>
          </a:r>
        </a:p>
      </dsp:txBody>
      <dsp:txXfrm>
        <a:off x="37696" y="3410678"/>
        <a:ext cx="5857867" cy="696808"/>
      </dsp:txXfrm>
    </dsp:sp>
    <dsp:sp modelId="{45B39B5F-DC4F-40B0-8763-9CC945243224}">
      <dsp:nvSpPr>
        <dsp:cNvPr id="0" name=""/>
        <dsp:cNvSpPr/>
      </dsp:nvSpPr>
      <dsp:spPr>
        <a:xfrm>
          <a:off x="0" y="4145182"/>
          <a:ext cx="5933259" cy="802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381"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latin typeface="Amasis MT Pro Medium" panose="02040604050005020304" pitchFamily="18" charset="0"/>
            </a:rPr>
            <a:t>Adapt your behavior based on your interpretation</a:t>
          </a:r>
        </a:p>
      </dsp:txBody>
      <dsp:txXfrm>
        <a:off x="0" y="4145182"/>
        <a:ext cx="5933259" cy="8026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147C9-E9AF-433B-9FB4-E2E546EB82FA}">
      <dsp:nvSpPr>
        <dsp:cNvPr id="0" name=""/>
        <dsp:cNvSpPr/>
      </dsp:nvSpPr>
      <dsp:spPr>
        <a:xfrm>
          <a:off x="0" y="0"/>
          <a:ext cx="4319666" cy="12870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b="0" i="0" kern="1200" dirty="0"/>
            <a:t>Exposure</a:t>
          </a:r>
          <a:endParaRPr lang="en-US" sz="5500" kern="1200" dirty="0"/>
        </a:p>
      </dsp:txBody>
      <dsp:txXfrm>
        <a:off x="62826" y="62826"/>
        <a:ext cx="4194014" cy="1161348"/>
      </dsp:txXfrm>
    </dsp:sp>
    <dsp:sp modelId="{B516AEF6-E51A-4043-B9EA-65649235DB95}">
      <dsp:nvSpPr>
        <dsp:cNvPr id="0" name=""/>
        <dsp:cNvSpPr/>
      </dsp:nvSpPr>
      <dsp:spPr>
        <a:xfrm>
          <a:off x="0" y="1494564"/>
          <a:ext cx="4319666" cy="1287000"/>
        </a:xfrm>
        <a:prstGeom prst="roundRect">
          <a:avLst/>
        </a:prstGeom>
        <a:solidFill>
          <a:schemeClr val="accent5">
            <a:hueOff val="1501283"/>
            <a:satOff val="-6242"/>
            <a:lumOff val="-42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b="0" i="0" kern="1200" dirty="0"/>
            <a:t>Experience</a:t>
          </a:r>
          <a:endParaRPr lang="en-US" sz="5500" kern="1200" dirty="0"/>
        </a:p>
      </dsp:txBody>
      <dsp:txXfrm>
        <a:off x="62826" y="1557390"/>
        <a:ext cx="4194014" cy="1161348"/>
      </dsp:txXfrm>
    </dsp:sp>
    <dsp:sp modelId="{F48C8787-8926-45C5-9532-11B165B24EFF}">
      <dsp:nvSpPr>
        <dsp:cNvPr id="0" name=""/>
        <dsp:cNvSpPr/>
      </dsp:nvSpPr>
      <dsp:spPr>
        <a:xfrm>
          <a:off x="0" y="2939965"/>
          <a:ext cx="4319666" cy="1287000"/>
        </a:xfrm>
        <a:prstGeom prst="roundRect">
          <a:avLst/>
        </a:prstGeom>
        <a:solidFill>
          <a:schemeClr val="accent5">
            <a:hueOff val="3002567"/>
            <a:satOff val="-12483"/>
            <a:lumOff val="-84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b="0" i="0" kern="1200"/>
            <a:t>Education </a:t>
          </a:r>
          <a:endParaRPr lang="en-US" sz="5500" kern="1200"/>
        </a:p>
      </dsp:txBody>
      <dsp:txXfrm>
        <a:off x="62826" y="3002791"/>
        <a:ext cx="4194014" cy="1161348"/>
      </dsp:txXfrm>
    </dsp:sp>
    <dsp:sp modelId="{6412B2A2-B077-4F66-8FBB-5047A68C6E9E}">
      <dsp:nvSpPr>
        <dsp:cNvPr id="0" name=""/>
        <dsp:cNvSpPr/>
      </dsp:nvSpPr>
      <dsp:spPr>
        <a:xfrm>
          <a:off x="0" y="4385365"/>
          <a:ext cx="4319666" cy="1287000"/>
        </a:xfrm>
        <a:prstGeom prst="roundRect">
          <a:avLst/>
        </a:prstGeom>
        <a:solidFill>
          <a:schemeClr val="accent5">
            <a:hueOff val="4503850"/>
            <a:satOff val="-18725"/>
            <a:lumOff val="-1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b="0" i="0" kern="1200" dirty="0"/>
            <a:t>Empathy</a:t>
          </a:r>
          <a:endParaRPr lang="en-US" sz="5500" kern="1200" dirty="0"/>
        </a:p>
      </dsp:txBody>
      <dsp:txXfrm>
        <a:off x="62826" y="4448191"/>
        <a:ext cx="4194014" cy="11613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F742920-C5AA-4305-BC55-73A43F3B3FD3}" type="datetimeFigureOut">
              <a:rPr lang="en-US" smtClean="0"/>
              <a:t>3/28/2022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BBBCD32-BA64-4681-8A27-CEB4B3A2F53D}" type="slidenum">
              <a:rPr lang="en-US" smtClean="0"/>
              <a:t>‹#›</a:t>
            </a:fld>
            <a:endParaRPr lang="en-US"/>
          </a:p>
        </p:txBody>
      </p:sp>
    </p:spTree>
    <p:extLst>
      <p:ext uri="{BB962C8B-B14F-4D97-AF65-F5344CB8AC3E}">
        <p14:creationId xmlns:p14="http://schemas.microsoft.com/office/powerpoint/2010/main" val="4042695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BCD32-BA64-4681-8A27-CEB4B3A2F53D}" type="slidenum">
              <a:rPr lang="en-US" smtClean="0"/>
              <a:t>1</a:t>
            </a:fld>
            <a:endParaRPr lang="en-US"/>
          </a:p>
        </p:txBody>
      </p:sp>
    </p:spTree>
    <p:extLst>
      <p:ext uri="{BB962C8B-B14F-4D97-AF65-F5344CB8AC3E}">
        <p14:creationId xmlns:p14="http://schemas.microsoft.com/office/powerpoint/2010/main" val="537598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BCD32-BA64-4681-8A27-CEB4B3A2F53D}" type="slidenum">
              <a:rPr lang="en-US" smtClean="0"/>
              <a:t>10</a:t>
            </a:fld>
            <a:endParaRPr lang="en-US"/>
          </a:p>
        </p:txBody>
      </p:sp>
    </p:spTree>
    <p:extLst>
      <p:ext uri="{BB962C8B-B14F-4D97-AF65-F5344CB8AC3E}">
        <p14:creationId xmlns:p14="http://schemas.microsoft.com/office/powerpoint/2010/main" val="1564125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BBCD32-BA64-4681-8A27-CEB4B3A2F53D}" type="slidenum">
              <a:rPr lang="en-US" smtClean="0"/>
              <a:t>11</a:t>
            </a:fld>
            <a:endParaRPr lang="en-US"/>
          </a:p>
        </p:txBody>
      </p:sp>
    </p:spTree>
    <p:extLst>
      <p:ext uri="{BB962C8B-B14F-4D97-AF65-F5344CB8AC3E}">
        <p14:creationId xmlns:p14="http://schemas.microsoft.com/office/powerpoint/2010/main" val="1733270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708025"/>
            <a:ext cx="6300787"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Times New Roman"/>
                <a:ea typeface="Times New Roman"/>
                <a:cs typeface="Times New Roman"/>
                <a:sym typeface="Times New Roman"/>
              </a:rPr>
              <a:pPr/>
              <a:t>12</a:t>
            </a:fld>
            <a:endParaRPr lang="en-US">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92382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d2f1b044d6_0_100:notes"/>
          <p:cNvSpPr>
            <a:spLocks noGrp="1" noRot="1" noChangeAspect="1"/>
          </p:cNvSpPr>
          <p:nvPr>
            <p:ph type="sldImg" idx="2"/>
          </p:nvPr>
        </p:nvSpPr>
        <p:spPr>
          <a:xfrm>
            <a:off x="2582863" y="871538"/>
            <a:ext cx="4181475" cy="2352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gd2f1b044d6_0_100:notes"/>
          <p:cNvSpPr txBox="1">
            <a:spLocks noGrp="1"/>
          </p:cNvSpPr>
          <p:nvPr>
            <p:ph type="body" idx="1"/>
          </p:nvPr>
        </p:nvSpPr>
        <p:spPr>
          <a:xfrm>
            <a:off x="934720" y="3355420"/>
            <a:ext cx="7477760" cy="2745458"/>
          </a:xfrm>
          <a:prstGeom prst="rect">
            <a:avLst/>
          </a:prstGeom>
          <a:noFill/>
          <a:ln>
            <a:noFill/>
          </a:ln>
        </p:spPr>
        <p:txBody>
          <a:bodyPr spcFirstLastPara="1" wrap="square" lIns="93162" tIns="46568" rIns="93162" bIns="46568" anchor="t" anchorCtr="0">
            <a:noAutofit/>
          </a:bodyPr>
          <a:lstStyle/>
          <a:p>
            <a:pPr>
              <a:buClr>
                <a:schemeClr val="dk1"/>
              </a:buClr>
              <a:buSzPts val="1400"/>
            </a:pPr>
            <a:endParaRPr dirty="0"/>
          </a:p>
        </p:txBody>
      </p:sp>
      <p:sp>
        <p:nvSpPr>
          <p:cNvPr id="470" name="Google Shape;470;gd2f1b044d6_0_100:notes"/>
          <p:cNvSpPr txBox="1">
            <a:spLocks noGrp="1"/>
          </p:cNvSpPr>
          <p:nvPr>
            <p:ph type="sldNum" idx="12"/>
          </p:nvPr>
        </p:nvSpPr>
        <p:spPr>
          <a:xfrm>
            <a:off x="5294584" y="6622476"/>
            <a:ext cx="4050453" cy="349759"/>
          </a:xfrm>
          <a:prstGeom prst="rect">
            <a:avLst/>
          </a:prstGeom>
          <a:noFill/>
          <a:ln>
            <a:noFill/>
          </a:ln>
        </p:spPr>
        <p:txBody>
          <a:bodyPr spcFirstLastPara="1" wrap="square" lIns="93162" tIns="46568" rIns="93162" bIns="46568" anchor="b" anchorCtr="0">
            <a:noAutofit/>
          </a:bodyPr>
          <a:lstStyle/>
          <a:p>
            <a:pPr>
              <a:buClr>
                <a:srgbClr val="000000"/>
              </a:buClr>
              <a:buSzPts val="1200"/>
            </a:pPr>
            <a:fld id="{00000000-1234-1234-1234-123412341234}" type="slidenum">
              <a:rPr lang="en-US">
                <a:solidFill>
                  <a:srgbClr val="000000"/>
                </a:solidFill>
                <a:latin typeface="Calibri"/>
                <a:ea typeface="Calibri"/>
                <a:cs typeface="Calibri"/>
                <a:sym typeface="Calibri"/>
              </a:rPr>
              <a:pPr>
                <a:buClr>
                  <a:srgbClr val="000000"/>
                </a:buClr>
                <a:buSzPts val="1200"/>
              </a:pPr>
              <a:t>13</a:t>
            </a:fld>
            <a:endParaRPr>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15BF590E-7BF4-7E41-A3F8-380439F35235}" type="slidenum">
              <a:rPr lang="en-US">
                <a:solidFill>
                  <a:prstClr val="black"/>
                </a:solidFill>
                <a:latin typeface="Calibri" panose="020F0502020204030204"/>
              </a:rPr>
              <a:pPr defTabSz="931774">
                <a:defRPr/>
              </a:pPr>
              <a:t>14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028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6:notes"/>
          <p:cNvSpPr>
            <a:spLocks noGrp="1" noRot="1" noChangeAspect="1"/>
          </p:cNvSpPr>
          <p:nvPr>
            <p:ph type="sldImg" idx="2"/>
          </p:nvPr>
        </p:nvSpPr>
        <p:spPr>
          <a:xfrm>
            <a:off x="433388" y="708025"/>
            <a:ext cx="6300787" cy="35448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4" name="Google Shape;344;p26:notes"/>
          <p:cNvSpPr txBox="1">
            <a:spLocks noGrp="1"/>
          </p:cNvSpPr>
          <p:nvPr>
            <p:ph type="body" idx="1"/>
          </p:nvPr>
        </p:nvSpPr>
        <p:spPr>
          <a:xfrm>
            <a:off x="955491" y="4489470"/>
            <a:ext cx="5255204" cy="4253267"/>
          </a:xfrm>
          <a:prstGeom prst="rect">
            <a:avLst/>
          </a:prstGeom>
          <a:noFill/>
          <a:ln>
            <a:noFill/>
          </a:ln>
        </p:spPr>
        <p:txBody>
          <a:bodyPr spcFirstLastPara="1" wrap="square" lIns="94920" tIns="47460" rIns="94920" bIns="47460" anchor="t" anchorCtr="0">
            <a:noAutofit/>
          </a:bodyPr>
          <a:lstStyle/>
          <a:p>
            <a:endParaRPr/>
          </a:p>
        </p:txBody>
      </p:sp>
      <p:sp>
        <p:nvSpPr>
          <p:cNvPr id="345" name="Google Shape;345;p26:notes"/>
          <p:cNvSpPr txBox="1">
            <a:spLocks noGrp="1"/>
          </p:cNvSpPr>
          <p:nvPr>
            <p:ph type="sldNum" idx="12"/>
          </p:nvPr>
        </p:nvSpPr>
        <p:spPr>
          <a:xfrm>
            <a:off x="4060839" y="8978937"/>
            <a:ext cx="3105348" cy="472403"/>
          </a:xfrm>
          <a:prstGeom prst="rect">
            <a:avLst/>
          </a:prstGeom>
          <a:noFill/>
          <a:ln>
            <a:noFill/>
          </a:ln>
        </p:spPr>
        <p:txBody>
          <a:bodyPr spcFirstLastPara="1" wrap="square" lIns="94920" tIns="47460" rIns="94920" bIns="47460" anchor="b" anchorCtr="0">
            <a:noAutofit/>
          </a:bodyPr>
          <a:lstStyle/>
          <a:p>
            <a:fld id="{00000000-1234-1234-1234-123412341234}" type="slidenum">
              <a:rPr lang="en-US"/>
              <a:pPr/>
              <a:t>15</a:t>
            </a:fld>
            <a:endParaRPr/>
          </a:p>
        </p:txBody>
      </p:sp>
    </p:spTree>
    <p:extLst>
      <p:ext uri="{BB962C8B-B14F-4D97-AF65-F5344CB8AC3E}">
        <p14:creationId xmlns:p14="http://schemas.microsoft.com/office/powerpoint/2010/main" val="4020146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433388" y="708025"/>
            <a:ext cx="6300787" cy="35448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701040" y="4548457"/>
            <a:ext cx="5608320" cy="4747943"/>
          </a:xfrm>
          <a:prstGeom prst="rect">
            <a:avLst/>
          </a:prstGeom>
          <a:noFill/>
          <a:ln>
            <a:noFill/>
          </a:ln>
        </p:spPr>
        <p:txBody>
          <a:bodyPr spcFirstLastPara="1" wrap="square" lIns="94920" tIns="47460" rIns="94920" bIns="47460" anchor="t" anchorCtr="0">
            <a:noAutofit/>
          </a:bodyPr>
          <a:lstStyle/>
          <a:p>
            <a:pPr marL="757066" lvl="1" indent="-291179">
              <a:buClr>
                <a:schemeClr val="dk1"/>
              </a:buClr>
              <a:buSzPts val="1600"/>
              <a:buFont typeface="Arial"/>
              <a:buChar char="•"/>
            </a:pPr>
            <a:r>
              <a:rPr lang="en-US" dirty="0">
                <a:latin typeface="Calibri" panose="020F0502020204030204" pitchFamily="34" charset="0"/>
                <a:ea typeface="Garamond"/>
                <a:cs typeface="Calibri" panose="020F0502020204030204" pitchFamily="34" charset="0"/>
                <a:sym typeface="Garamond"/>
              </a:rPr>
              <a:t>Actions that minimize microaggressions and advance a more inclusive workplace include:</a:t>
            </a:r>
            <a:br>
              <a:rPr lang="en-US" dirty="0">
                <a:latin typeface="Calibri" panose="020F0502020204030204" pitchFamily="34" charset="0"/>
                <a:ea typeface="Garamond"/>
                <a:cs typeface="Calibri" panose="020F0502020204030204" pitchFamily="34" charset="0"/>
                <a:sym typeface="Garamond"/>
              </a:rPr>
            </a:br>
            <a:endParaRPr b="0" dirty="0">
              <a:solidFill>
                <a:schemeClr val="dk1"/>
              </a:solidFill>
              <a:latin typeface="Calibri" panose="020F0502020204030204" pitchFamily="34" charset="0"/>
              <a:ea typeface="Garamond"/>
              <a:cs typeface="Calibri" panose="020F0502020204030204" pitchFamily="34" charset="0"/>
              <a:sym typeface="Garamond"/>
            </a:endParaRPr>
          </a:p>
          <a:p>
            <a:pPr marL="640594" lvl="1" indent="-174708">
              <a:spcBef>
                <a:spcPts val="489"/>
              </a:spcBef>
              <a:buClr>
                <a:schemeClr val="dk1"/>
              </a:buClr>
              <a:buSzPts val="1600"/>
              <a:buFont typeface="Arial"/>
              <a:buChar char="•"/>
            </a:pPr>
            <a:r>
              <a:rPr lang="en-US" dirty="0">
                <a:latin typeface="Calibri" panose="020F0502020204030204" pitchFamily="34" charset="0"/>
                <a:ea typeface="Garamond"/>
                <a:cs typeface="Calibri" panose="020F0502020204030204" pitchFamily="34" charset="0"/>
                <a:sym typeface="Garamond"/>
              </a:rPr>
              <a:t>Acknowledging the contributions of others</a:t>
            </a:r>
            <a:br>
              <a:rPr lang="en-US" dirty="0">
                <a:latin typeface="Calibri" panose="020F0502020204030204" pitchFamily="34" charset="0"/>
                <a:ea typeface="Garamond"/>
                <a:cs typeface="Calibri" panose="020F0502020204030204" pitchFamily="34" charset="0"/>
                <a:sym typeface="Garamond"/>
              </a:rPr>
            </a:br>
            <a:endParaRPr dirty="0">
              <a:latin typeface="Calibri" panose="020F0502020204030204" pitchFamily="34" charset="0"/>
              <a:ea typeface="Garamond"/>
              <a:cs typeface="Calibri" panose="020F0502020204030204" pitchFamily="34" charset="0"/>
              <a:sym typeface="Garamond"/>
            </a:endParaRPr>
          </a:p>
          <a:p>
            <a:pPr marL="640594" lvl="1" indent="-174708">
              <a:spcBef>
                <a:spcPts val="489"/>
              </a:spcBef>
              <a:buClr>
                <a:schemeClr val="dk1"/>
              </a:buClr>
              <a:buSzPts val="1600"/>
              <a:buFont typeface="Arial"/>
              <a:buChar char="•"/>
            </a:pPr>
            <a:r>
              <a:rPr lang="en-US" dirty="0">
                <a:latin typeface="Calibri" panose="020F0502020204030204" pitchFamily="34" charset="0"/>
                <a:ea typeface="Garamond"/>
                <a:cs typeface="Calibri" panose="020F0502020204030204" pitchFamily="34" charset="0"/>
                <a:sym typeface="Garamond"/>
              </a:rPr>
              <a:t>Breaking the silence</a:t>
            </a:r>
            <a:br>
              <a:rPr lang="en-US" dirty="0">
                <a:latin typeface="Calibri" panose="020F0502020204030204" pitchFamily="34" charset="0"/>
                <a:ea typeface="Garamond"/>
                <a:cs typeface="Calibri" panose="020F0502020204030204" pitchFamily="34" charset="0"/>
                <a:sym typeface="Garamond"/>
              </a:rPr>
            </a:br>
            <a:endParaRPr dirty="0">
              <a:latin typeface="Calibri" panose="020F0502020204030204" pitchFamily="34" charset="0"/>
              <a:ea typeface="Garamond"/>
              <a:cs typeface="Calibri" panose="020F0502020204030204" pitchFamily="34" charset="0"/>
              <a:sym typeface="Garamond"/>
            </a:endParaRPr>
          </a:p>
          <a:p>
            <a:pPr marL="640594" lvl="1" indent="-174708">
              <a:spcBef>
                <a:spcPts val="489"/>
              </a:spcBef>
              <a:buClr>
                <a:schemeClr val="dk1"/>
              </a:buClr>
              <a:buSzPts val="1600"/>
              <a:buFont typeface="Arial"/>
              <a:buChar char="•"/>
            </a:pPr>
            <a:r>
              <a:rPr lang="en-US" dirty="0">
                <a:latin typeface="Calibri" panose="020F0502020204030204" pitchFamily="34" charset="0"/>
                <a:ea typeface="Garamond"/>
                <a:cs typeface="Calibri" panose="020F0502020204030204" pitchFamily="34" charset="0"/>
                <a:sym typeface="Garamond"/>
              </a:rPr>
              <a:t>Holding each other accountable </a:t>
            </a:r>
            <a:r>
              <a:rPr lang="en-US" i="1" dirty="0">
                <a:latin typeface="Calibri" panose="020F0502020204030204" pitchFamily="34" charset="0"/>
                <a:ea typeface="Garamond"/>
                <a:cs typeface="Calibri" panose="020F0502020204030204" pitchFamily="34" charset="0"/>
                <a:sym typeface="Garamond"/>
              </a:rPr>
              <a:t>when</a:t>
            </a:r>
            <a:r>
              <a:rPr lang="en-US" dirty="0">
                <a:latin typeface="Calibri" panose="020F0502020204030204" pitchFamily="34" charset="0"/>
                <a:ea typeface="Garamond"/>
                <a:cs typeface="Calibri" panose="020F0502020204030204" pitchFamily="34" charset="0"/>
                <a:sym typeface="Garamond"/>
              </a:rPr>
              <a:t> microaggressions occur.</a:t>
            </a:r>
            <a:br>
              <a:rPr lang="en-US" dirty="0">
                <a:latin typeface="Calibri" panose="020F0502020204030204" pitchFamily="34" charset="0"/>
                <a:ea typeface="Garamond"/>
                <a:cs typeface="Calibri" panose="020F0502020204030204" pitchFamily="34" charset="0"/>
                <a:sym typeface="Garamond"/>
              </a:rPr>
            </a:br>
            <a:endParaRPr dirty="0">
              <a:latin typeface="Calibri" panose="020F0502020204030204" pitchFamily="34" charset="0"/>
              <a:ea typeface="Garamond"/>
              <a:cs typeface="Calibri" panose="020F0502020204030204" pitchFamily="34" charset="0"/>
              <a:sym typeface="Garamond"/>
            </a:endParaRPr>
          </a:p>
          <a:p>
            <a:pPr marL="640594" lvl="1" indent="-174708">
              <a:spcBef>
                <a:spcPts val="489"/>
              </a:spcBef>
              <a:buClr>
                <a:schemeClr val="dk1"/>
              </a:buClr>
              <a:buSzPts val="1600"/>
              <a:buFont typeface="Arial"/>
              <a:buChar char="•"/>
            </a:pPr>
            <a:r>
              <a:rPr lang="en-US" dirty="0">
                <a:latin typeface="Calibri" panose="020F0502020204030204" pitchFamily="34" charset="0"/>
                <a:ea typeface="Garamond"/>
                <a:cs typeface="Calibri" panose="020F0502020204030204" pitchFamily="34" charset="0"/>
                <a:sym typeface="Garamond"/>
              </a:rPr>
              <a:t>Providing our full attention</a:t>
            </a:r>
            <a:br>
              <a:rPr lang="en-US" dirty="0">
                <a:latin typeface="Calibri" panose="020F0502020204030204" pitchFamily="34" charset="0"/>
                <a:ea typeface="Garamond"/>
                <a:cs typeface="Calibri" panose="020F0502020204030204" pitchFamily="34" charset="0"/>
                <a:sym typeface="Garamond"/>
              </a:rPr>
            </a:br>
            <a:endParaRPr dirty="0">
              <a:latin typeface="Calibri" panose="020F0502020204030204" pitchFamily="34" charset="0"/>
              <a:ea typeface="Garamond"/>
              <a:cs typeface="Calibri" panose="020F0502020204030204" pitchFamily="34" charset="0"/>
              <a:sym typeface="Garamond"/>
            </a:endParaRPr>
          </a:p>
          <a:p>
            <a:pPr marL="640594" lvl="1" indent="-174708">
              <a:spcBef>
                <a:spcPts val="489"/>
              </a:spcBef>
              <a:buClr>
                <a:schemeClr val="dk1"/>
              </a:buClr>
              <a:buSzPts val="1600"/>
              <a:buFont typeface="Arial"/>
              <a:buChar char="•"/>
            </a:pPr>
            <a:r>
              <a:rPr lang="en-US" dirty="0">
                <a:latin typeface="Calibri" panose="020F0502020204030204" pitchFamily="34" charset="0"/>
                <a:ea typeface="Garamond"/>
                <a:cs typeface="Calibri" panose="020F0502020204030204" pitchFamily="34" charset="0"/>
                <a:sym typeface="Garamond"/>
              </a:rPr>
              <a:t>Recognizing strengths in others ---and </a:t>
            </a:r>
            <a:br>
              <a:rPr lang="en-US" dirty="0">
                <a:latin typeface="Calibri" panose="020F0502020204030204" pitchFamily="34" charset="0"/>
                <a:ea typeface="Garamond"/>
                <a:cs typeface="Calibri" panose="020F0502020204030204" pitchFamily="34" charset="0"/>
                <a:sym typeface="Garamond"/>
              </a:rPr>
            </a:br>
            <a:endParaRPr dirty="0">
              <a:latin typeface="Calibri" panose="020F0502020204030204" pitchFamily="34" charset="0"/>
              <a:ea typeface="Garamond"/>
              <a:cs typeface="Calibri" panose="020F0502020204030204" pitchFamily="34" charset="0"/>
              <a:sym typeface="Garamond"/>
            </a:endParaRPr>
          </a:p>
          <a:p>
            <a:pPr marL="640594" lvl="1" indent="-174708">
              <a:spcBef>
                <a:spcPts val="489"/>
              </a:spcBef>
              <a:buClr>
                <a:schemeClr val="dk1"/>
              </a:buClr>
              <a:buSzPts val="1600"/>
              <a:buFont typeface="Arial"/>
              <a:buChar char="•"/>
            </a:pPr>
            <a:r>
              <a:rPr lang="en-US" dirty="0">
                <a:latin typeface="Calibri" panose="020F0502020204030204" pitchFamily="34" charset="0"/>
                <a:ea typeface="Garamond"/>
                <a:cs typeface="Calibri" panose="020F0502020204030204" pitchFamily="34" charset="0"/>
                <a:sym typeface="Garamond"/>
              </a:rPr>
              <a:t>Respectfully asking questions for clarification.</a:t>
            </a:r>
            <a:endParaRPr dirty="0">
              <a:latin typeface="Calibri" panose="020F0502020204030204" pitchFamily="34" charset="0"/>
              <a:cs typeface="Calibri" panose="020F0502020204030204" pitchFamily="34" charset="0"/>
            </a:endParaRPr>
          </a:p>
          <a:p>
            <a:pPr>
              <a:spcBef>
                <a:spcPts val="367"/>
              </a:spcBef>
            </a:pPr>
            <a:endParaRPr dirty="0">
              <a:latin typeface="Calibri" panose="020F0502020204030204" pitchFamily="34" charset="0"/>
              <a:cs typeface="Calibri" panose="020F0502020204030204" pitchFamily="34" charset="0"/>
            </a:endParaRPr>
          </a:p>
        </p:txBody>
      </p:sp>
      <p:sp>
        <p:nvSpPr>
          <p:cNvPr id="168" name="Google Shape;168;p9:notes"/>
          <p:cNvSpPr txBox="1">
            <a:spLocks noGrp="1"/>
          </p:cNvSpPr>
          <p:nvPr>
            <p:ph type="hdr" idx="3"/>
          </p:nvPr>
        </p:nvSpPr>
        <p:spPr>
          <a:xfrm>
            <a:off x="0" y="1"/>
            <a:ext cx="3105348" cy="472403"/>
          </a:xfrm>
          <a:prstGeom prst="rect">
            <a:avLst/>
          </a:prstGeom>
          <a:noFill/>
          <a:ln>
            <a:noFill/>
          </a:ln>
        </p:spPr>
        <p:txBody>
          <a:bodyPr spcFirstLastPara="1" wrap="square" lIns="94920" tIns="47460" rIns="94920" bIns="47460" anchor="t" anchorCtr="0">
            <a:noAutofit/>
          </a:bodyPr>
          <a:lstStyle/>
          <a:p>
            <a:r>
              <a:rPr lang="en-US"/>
              <a:t>INTERRUPTING BIAS in the faculty search process</a:t>
            </a:r>
            <a:endParaRPr/>
          </a:p>
        </p:txBody>
      </p:sp>
      <p:sp>
        <p:nvSpPr>
          <p:cNvPr id="169" name="Google Shape;169;p9:notes"/>
          <p:cNvSpPr txBox="1">
            <a:spLocks noGrp="1"/>
          </p:cNvSpPr>
          <p:nvPr>
            <p:ph type="sldNum" idx="12"/>
          </p:nvPr>
        </p:nvSpPr>
        <p:spPr>
          <a:xfrm>
            <a:off x="4060839" y="8978937"/>
            <a:ext cx="3105348" cy="472403"/>
          </a:xfrm>
          <a:prstGeom prst="rect">
            <a:avLst/>
          </a:prstGeom>
          <a:noFill/>
          <a:ln>
            <a:noFill/>
          </a:ln>
        </p:spPr>
        <p:txBody>
          <a:bodyPr spcFirstLastPara="1" wrap="square" lIns="94920" tIns="47460" rIns="94920" bIns="47460" anchor="b" anchorCtr="0">
            <a:noAutofit/>
          </a:bodyPr>
          <a:lstStyle/>
          <a:p>
            <a:fld id="{00000000-1234-1234-1234-123412341234}" type="slidenum">
              <a:rPr lang="en-US"/>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d2f1b044d6_0_0:notes"/>
          <p:cNvSpPr txBox="1">
            <a:spLocks noGrp="1"/>
          </p:cNvSpPr>
          <p:nvPr>
            <p:ph type="body" idx="1"/>
          </p:nvPr>
        </p:nvSpPr>
        <p:spPr>
          <a:xfrm>
            <a:off x="934720" y="3355420"/>
            <a:ext cx="7477760" cy="2745458"/>
          </a:xfrm>
          <a:prstGeom prst="rect">
            <a:avLst/>
          </a:prstGeom>
          <a:noFill/>
          <a:ln>
            <a:noFill/>
          </a:ln>
        </p:spPr>
        <p:txBody>
          <a:bodyPr spcFirstLastPara="1" wrap="square" lIns="93162" tIns="46568" rIns="93162" bIns="46568" anchor="t" anchorCtr="0">
            <a:noAutofit/>
          </a:bodyPr>
          <a:lstStyle/>
          <a:p>
            <a:pPr>
              <a:buClr>
                <a:schemeClr val="dk1"/>
              </a:buClr>
              <a:buSzPts val="1400"/>
            </a:pPr>
            <a:endParaRPr dirty="0"/>
          </a:p>
        </p:txBody>
      </p:sp>
      <p:sp>
        <p:nvSpPr>
          <p:cNvPr id="162" name="Google Shape;162;gd2f1b044d6_0_0:notes"/>
          <p:cNvSpPr>
            <a:spLocks noGrp="1" noRot="1" noChangeAspect="1"/>
          </p:cNvSpPr>
          <p:nvPr>
            <p:ph type="sldImg" idx="2"/>
          </p:nvPr>
        </p:nvSpPr>
        <p:spPr>
          <a:xfrm>
            <a:off x="2582863" y="871538"/>
            <a:ext cx="4181475" cy="2352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2576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d2f1b044d6_0_13:notes"/>
          <p:cNvSpPr txBox="1">
            <a:spLocks noGrp="1"/>
          </p:cNvSpPr>
          <p:nvPr>
            <p:ph type="body" idx="1"/>
          </p:nvPr>
        </p:nvSpPr>
        <p:spPr>
          <a:xfrm>
            <a:off x="934720" y="3355420"/>
            <a:ext cx="7477760" cy="2745458"/>
          </a:xfrm>
          <a:prstGeom prst="rect">
            <a:avLst/>
          </a:prstGeom>
          <a:noFill/>
          <a:ln>
            <a:noFill/>
          </a:ln>
        </p:spPr>
        <p:txBody>
          <a:bodyPr spcFirstLastPara="1" wrap="square" lIns="93162" tIns="46568" rIns="93162" bIns="46568" anchor="t" anchorCtr="0">
            <a:noAutofit/>
          </a:bodyPr>
          <a:lstStyle/>
          <a:p>
            <a:pPr>
              <a:buClr>
                <a:schemeClr val="dk1"/>
              </a:buClr>
              <a:buSzPts val="1400"/>
            </a:pPr>
            <a:endParaRPr dirty="0"/>
          </a:p>
        </p:txBody>
      </p:sp>
      <p:sp>
        <p:nvSpPr>
          <p:cNvPr id="185" name="Google Shape;185;gd2f1b044d6_0_13:notes"/>
          <p:cNvSpPr>
            <a:spLocks noGrp="1" noRot="1" noChangeAspect="1"/>
          </p:cNvSpPr>
          <p:nvPr>
            <p:ph type="sldImg" idx="2"/>
          </p:nvPr>
        </p:nvSpPr>
        <p:spPr>
          <a:xfrm>
            <a:off x="2582863" y="871538"/>
            <a:ext cx="4181475" cy="2352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d2f1b044d6_0_6:notes"/>
          <p:cNvSpPr txBox="1">
            <a:spLocks noGrp="1"/>
          </p:cNvSpPr>
          <p:nvPr>
            <p:ph type="body" idx="1"/>
          </p:nvPr>
        </p:nvSpPr>
        <p:spPr>
          <a:xfrm>
            <a:off x="934720" y="3355420"/>
            <a:ext cx="7477760" cy="2745458"/>
          </a:xfrm>
          <a:prstGeom prst="rect">
            <a:avLst/>
          </a:prstGeom>
          <a:noFill/>
          <a:ln>
            <a:noFill/>
          </a:ln>
        </p:spPr>
        <p:txBody>
          <a:bodyPr spcFirstLastPara="1" wrap="square" lIns="93162" tIns="46568" rIns="93162" bIns="46568" anchor="t" anchorCtr="0">
            <a:noAutofit/>
          </a:bodyPr>
          <a:lstStyle/>
          <a:p>
            <a:pPr>
              <a:buClr>
                <a:schemeClr val="dk1"/>
              </a:buClr>
              <a:buSzPts val="1400"/>
            </a:pPr>
            <a:endParaRPr dirty="0"/>
          </a:p>
        </p:txBody>
      </p:sp>
      <p:sp>
        <p:nvSpPr>
          <p:cNvPr id="175" name="Google Shape;175;gd2f1b044d6_0_6:notes"/>
          <p:cNvSpPr>
            <a:spLocks noGrp="1" noRot="1" noChangeAspect="1"/>
          </p:cNvSpPr>
          <p:nvPr>
            <p:ph type="sldImg" idx="2"/>
          </p:nvPr>
        </p:nvSpPr>
        <p:spPr>
          <a:xfrm>
            <a:off x="2582863" y="871538"/>
            <a:ext cx="4181475" cy="2352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13854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BCD32-BA64-4681-8A27-CEB4B3A2F53D}" type="slidenum">
              <a:rPr lang="en-US" smtClean="0"/>
              <a:t>2</a:t>
            </a:fld>
            <a:endParaRPr lang="en-US"/>
          </a:p>
        </p:txBody>
      </p:sp>
    </p:spTree>
    <p:extLst>
      <p:ext uri="{BB962C8B-B14F-4D97-AF65-F5344CB8AC3E}">
        <p14:creationId xmlns:p14="http://schemas.microsoft.com/office/powerpoint/2010/main" val="1696045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Times New Roman"/>
            </a:endParaRPr>
          </a:p>
        </p:txBody>
      </p:sp>
      <p:sp>
        <p:nvSpPr>
          <p:cNvPr id="4" name="Slide Number Placeholder 3"/>
          <p:cNvSpPr>
            <a:spLocks noGrp="1"/>
          </p:cNvSpPr>
          <p:nvPr>
            <p:ph type="sldNum" sz="quarter" idx="5"/>
          </p:nvPr>
        </p:nvSpPr>
        <p:spPr/>
        <p:txBody>
          <a:bodyPr/>
          <a:lstStyle/>
          <a:p>
            <a:pPr defTabSz="931774">
              <a:defRPr/>
            </a:pPr>
            <a:fld id="{8298B5B0-2F16-B440-B035-3C7C4B4DFD58}" type="slidenum">
              <a:rPr lang="en-US">
                <a:solidFill>
                  <a:prstClr val="black"/>
                </a:solidFill>
                <a:latin typeface="Calibri" panose="020F0502020204030204"/>
              </a:rPr>
              <a:pPr defTabSz="931774">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2133434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d447d6037a_1_21:notes"/>
          <p:cNvSpPr>
            <a:spLocks noGrp="1" noRot="1" noChangeAspect="1"/>
          </p:cNvSpPr>
          <p:nvPr>
            <p:ph type="sldImg" idx="2"/>
          </p:nvPr>
        </p:nvSpPr>
        <p:spPr>
          <a:xfrm>
            <a:off x="2582863" y="871538"/>
            <a:ext cx="4181475" cy="2352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d447d6037a_1_21:notes"/>
          <p:cNvSpPr txBox="1">
            <a:spLocks noGrp="1"/>
          </p:cNvSpPr>
          <p:nvPr>
            <p:ph type="body" idx="1"/>
          </p:nvPr>
        </p:nvSpPr>
        <p:spPr>
          <a:xfrm>
            <a:off x="934720" y="3355420"/>
            <a:ext cx="7477760" cy="2745458"/>
          </a:xfrm>
          <a:prstGeom prst="rect">
            <a:avLst/>
          </a:prstGeom>
          <a:noFill/>
          <a:ln>
            <a:noFill/>
          </a:ln>
        </p:spPr>
        <p:txBody>
          <a:bodyPr spcFirstLastPara="1" wrap="square" lIns="93162" tIns="46568" rIns="93162" bIns="46568" anchor="t" anchorCtr="0">
            <a:noAutofit/>
          </a:bodyPr>
          <a:lstStyle/>
          <a:p>
            <a:pPr>
              <a:buSzPts val="1400"/>
            </a:pPr>
            <a:endParaRPr dirty="0">
              <a:highlight>
                <a:srgbClr val="00FFFF"/>
              </a:highlight>
            </a:endParaRPr>
          </a:p>
        </p:txBody>
      </p:sp>
      <p:sp>
        <p:nvSpPr>
          <p:cNvPr id="214" name="Google Shape;214;gd447d6037a_1_21:notes"/>
          <p:cNvSpPr txBox="1">
            <a:spLocks noGrp="1"/>
          </p:cNvSpPr>
          <p:nvPr>
            <p:ph type="sldNum" idx="12"/>
          </p:nvPr>
        </p:nvSpPr>
        <p:spPr>
          <a:xfrm>
            <a:off x="5294584" y="6622476"/>
            <a:ext cx="4050453" cy="349759"/>
          </a:xfrm>
          <a:prstGeom prst="rect">
            <a:avLst/>
          </a:prstGeom>
          <a:noFill/>
          <a:ln>
            <a:noFill/>
          </a:ln>
        </p:spPr>
        <p:txBody>
          <a:bodyPr spcFirstLastPara="1" wrap="square" lIns="93162" tIns="46568" rIns="93162" bIns="46568" anchor="b" anchorCtr="0">
            <a:noAutofit/>
          </a:bodyPr>
          <a:lstStyle/>
          <a:p>
            <a:pPr>
              <a:buClr>
                <a:srgbClr val="000000"/>
              </a:buClr>
              <a:buSzPts val="1400"/>
            </a:pPr>
            <a:fld id="{00000000-1234-1234-1234-123412341234}" type="slidenum">
              <a:rPr lang="en-US"/>
              <a:pPr>
                <a:buClr>
                  <a:srgbClr val="000000"/>
                </a:buClr>
                <a:buSzPts val="1400"/>
              </a:pPr>
              <a:t>21</a:t>
            </a:fld>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d447d6037a_1_27:notes"/>
          <p:cNvSpPr>
            <a:spLocks noGrp="1" noRot="1" noChangeAspect="1"/>
          </p:cNvSpPr>
          <p:nvPr>
            <p:ph type="sldImg" idx="2"/>
          </p:nvPr>
        </p:nvSpPr>
        <p:spPr>
          <a:xfrm>
            <a:off x="2582863" y="871538"/>
            <a:ext cx="4181475" cy="2352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d447d6037a_1_27:notes"/>
          <p:cNvSpPr txBox="1">
            <a:spLocks noGrp="1"/>
          </p:cNvSpPr>
          <p:nvPr>
            <p:ph type="body" idx="1"/>
          </p:nvPr>
        </p:nvSpPr>
        <p:spPr>
          <a:xfrm>
            <a:off x="934720" y="3355420"/>
            <a:ext cx="7477760" cy="2745458"/>
          </a:xfrm>
          <a:prstGeom prst="rect">
            <a:avLst/>
          </a:prstGeom>
          <a:noFill/>
          <a:ln>
            <a:noFill/>
          </a:ln>
        </p:spPr>
        <p:txBody>
          <a:bodyPr spcFirstLastPara="1" wrap="square" lIns="93162" tIns="46568" rIns="93162" bIns="46568" anchor="t" anchorCtr="0">
            <a:noAutofit/>
          </a:bodyPr>
          <a:lstStyle/>
          <a:p>
            <a:pPr>
              <a:buSzPts val="1400"/>
            </a:pPr>
            <a:endParaRPr dirty="0"/>
          </a:p>
        </p:txBody>
      </p:sp>
      <p:sp>
        <p:nvSpPr>
          <p:cNvPr id="221" name="Google Shape;221;gd447d6037a_1_27:notes"/>
          <p:cNvSpPr txBox="1">
            <a:spLocks noGrp="1"/>
          </p:cNvSpPr>
          <p:nvPr>
            <p:ph type="sldNum" idx="12"/>
          </p:nvPr>
        </p:nvSpPr>
        <p:spPr>
          <a:xfrm>
            <a:off x="5294584" y="6622476"/>
            <a:ext cx="4050453" cy="349759"/>
          </a:xfrm>
          <a:prstGeom prst="rect">
            <a:avLst/>
          </a:prstGeom>
          <a:noFill/>
          <a:ln>
            <a:noFill/>
          </a:ln>
        </p:spPr>
        <p:txBody>
          <a:bodyPr spcFirstLastPara="1" wrap="square" lIns="93162" tIns="46568" rIns="93162" bIns="46568" anchor="b" anchorCtr="0">
            <a:noAutofit/>
          </a:bodyPr>
          <a:lstStyle/>
          <a:p>
            <a:pPr>
              <a:buClr>
                <a:srgbClr val="000000"/>
              </a:buClr>
              <a:buSzPts val="1400"/>
            </a:pPr>
            <a:fld id="{00000000-1234-1234-1234-123412341234}" type="slidenum">
              <a:rPr lang="en-US"/>
              <a:pPr>
                <a:buClr>
                  <a:srgbClr val="000000"/>
                </a:buClr>
                <a:buSzPts val="1400"/>
              </a:pPr>
              <a:t>22</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708025"/>
            <a:ext cx="6300787" cy="3544888"/>
          </a:xfrm>
        </p:spPr>
      </p:sp>
      <p:sp>
        <p:nvSpPr>
          <p:cNvPr id="3" name="Notes Placeholder 2"/>
          <p:cNvSpPr>
            <a:spLocks noGrp="1"/>
          </p:cNvSpPr>
          <p:nvPr>
            <p:ph type="body" idx="1"/>
          </p:nvPr>
        </p:nvSpPr>
        <p:spPr/>
        <p:txBody>
          <a:bodyPr/>
          <a:lstStyle/>
          <a:p>
            <a:pPr lvl="0" algn="l"/>
            <a:endParaRPr lang="en-US" sz="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Times New Roman"/>
                <a:ea typeface="Times New Roman"/>
                <a:cs typeface="Times New Roman"/>
                <a:sym typeface="Times New Roman"/>
              </a:rPr>
              <a:pPr/>
              <a:t>23</a:t>
            </a:fld>
            <a:endParaRPr lang="en-US">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118595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708025"/>
            <a:ext cx="6300787" cy="3544888"/>
          </a:xfrm>
        </p:spPr>
      </p:sp>
      <p:sp>
        <p:nvSpPr>
          <p:cNvPr id="3" name="Notes Placeholder 2"/>
          <p:cNvSpPr>
            <a:spLocks noGrp="1"/>
          </p:cNvSpPr>
          <p:nvPr>
            <p:ph type="body" idx="1"/>
          </p:nvPr>
        </p:nvSpPr>
        <p:spPr/>
        <p:txBody>
          <a:bodyPr/>
          <a:lstStyle/>
          <a:p>
            <a:endParaRPr lang="en-US" dirty="0"/>
          </a:p>
          <a:p>
            <a:r>
              <a:rPr lang="en-US"/>
              <a:t> https://www.youtube.com/results?search_query=brene+brown+and+jimmy+fallon</a:t>
            </a:r>
            <a:endParaRPr lang="en-US" dirty="0"/>
          </a:p>
          <a:p>
            <a:endParaRPr lang="en-US" dirty="0"/>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Times New Roman"/>
                <a:ea typeface="Times New Roman"/>
                <a:cs typeface="Times New Roman"/>
                <a:sym typeface="Times New Roman"/>
              </a:rPr>
              <a:pPr/>
              <a:t>24</a:t>
            </a:fld>
            <a:endParaRPr lang="en-US">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014445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BCD32-BA64-4681-8A27-CEB4B3A2F53D}" type="slidenum">
              <a:rPr lang="en-US" smtClean="0"/>
              <a:t>26</a:t>
            </a:fld>
            <a:endParaRPr lang="en-US"/>
          </a:p>
        </p:txBody>
      </p:sp>
    </p:spTree>
    <p:extLst>
      <p:ext uri="{BB962C8B-B14F-4D97-AF65-F5344CB8AC3E}">
        <p14:creationId xmlns:p14="http://schemas.microsoft.com/office/powerpoint/2010/main" val="3059788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endParaRPr lang="en-US" dirty="0">
              <a:solidFill>
                <a:srgbClr val="000000"/>
              </a:solidFill>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6BBBCD32-BA64-4681-8A27-CEB4B3A2F53D}" type="slidenum">
              <a:rPr lang="en-US" smtClean="0"/>
              <a:t>3</a:t>
            </a:fld>
            <a:endParaRPr lang="en-US"/>
          </a:p>
        </p:txBody>
      </p:sp>
    </p:spTree>
    <p:extLst>
      <p:ext uri="{BB962C8B-B14F-4D97-AF65-F5344CB8AC3E}">
        <p14:creationId xmlns:p14="http://schemas.microsoft.com/office/powerpoint/2010/main" val="1694615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BCD32-BA64-4681-8A27-CEB4B3A2F53D}" type="slidenum">
              <a:rPr lang="en-US" smtClean="0"/>
              <a:t>4</a:t>
            </a:fld>
            <a:endParaRPr lang="en-US"/>
          </a:p>
        </p:txBody>
      </p:sp>
    </p:spTree>
    <p:extLst>
      <p:ext uri="{BB962C8B-B14F-4D97-AF65-F5344CB8AC3E}">
        <p14:creationId xmlns:p14="http://schemas.microsoft.com/office/powerpoint/2010/main" val="506046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i="0" dirty="0">
                <a:solidFill>
                  <a:srgbClr val="000000"/>
                </a:solidFill>
                <a:effectLst/>
                <a:latin typeface="Yrsa"/>
              </a:rPr>
              <a:t>Why the maritime industry needs to improve diversity in the workplace</a:t>
            </a:r>
          </a:p>
          <a:p>
            <a:pPr algn="l" fontAlgn="base"/>
            <a:endParaRPr lang="en-US" b="1" dirty="0">
              <a:solidFill>
                <a:srgbClr val="000000"/>
              </a:solidFill>
              <a:latin typeface="Yrsa"/>
            </a:endParaRPr>
          </a:p>
          <a:p>
            <a:pPr algn="l" fontAlgn="base"/>
            <a:r>
              <a:rPr lang="en-US" b="1" dirty="0">
                <a:solidFill>
                  <a:srgbClr val="000000"/>
                </a:solidFill>
                <a:latin typeface="Yrsa"/>
              </a:rPr>
              <a:t>(The Global Maritime Forum) </a:t>
            </a:r>
            <a:endParaRPr lang="en-US" b="1" i="0" dirty="0">
              <a:solidFill>
                <a:srgbClr val="000000"/>
              </a:solidFill>
              <a:effectLst/>
              <a:latin typeface="Yrsa"/>
            </a:endParaRPr>
          </a:p>
          <a:p>
            <a:endParaRPr lang="en-US" dirty="0"/>
          </a:p>
        </p:txBody>
      </p:sp>
      <p:sp>
        <p:nvSpPr>
          <p:cNvPr id="4" name="Slide Number Placeholder 3"/>
          <p:cNvSpPr>
            <a:spLocks noGrp="1"/>
          </p:cNvSpPr>
          <p:nvPr>
            <p:ph type="sldNum" sz="quarter" idx="5"/>
          </p:nvPr>
        </p:nvSpPr>
        <p:spPr/>
        <p:txBody>
          <a:bodyPr/>
          <a:lstStyle/>
          <a:p>
            <a:fld id="{6BBBCD32-BA64-4681-8A27-CEB4B3A2F53D}" type="slidenum">
              <a:rPr lang="en-US" smtClean="0"/>
              <a:t>5</a:t>
            </a:fld>
            <a:endParaRPr lang="en-US"/>
          </a:p>
        </p:txBody>
      </p:sp>
    </p:spTree>
    <p:extLst>
      <p:ext uri="{BB962C8B-B14F-4D97-AF65-F5344CB8AC3E}">
        <p14:creationId xmlns:p14="http://schemas.microsoft.com/office/powerpoint/2010/main" val="688274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BCD32-BA64-4681-8A27-CEB4B3A2F53D}" type="slidenum">
              <a:rPr lang="en-US" smtClean="0"/>
              <a:t>6</a:t>
            </a:fld>
            <a:endParaRPr lang="en-US"/>
          </a:p>
        </p:txBody>
      </p:sp>
    </p:spTree>
    <p:extLst>
      <p:ext uri="{BB962C8B-B14F-4D97-AF65-F5344CB8AC3E}">
        <p14:creationId xmlns:p14="http://schemas.microsoft.com/office/powerpoint/2010/main" val="2234255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277A2E-AE61-4506-9424-DCD419D5F2C4}" type="slidenum">
              <a:rPr lang="en-US" smtClean="0"/>
              <a:pPr/>
              <a:t>7</a:t>
            </a:fld>
            <a:endParaRPr lang="en-US" dirty="0"/>
          </a:p>
        </p:txBody>
      </p:sp>
    </p:spTree>
    <p:extLst>
      <p:ext uri="{BB962C8B-B14F-4D97-AF65-F5344CB8AC3E}">
        <p14:creationId xmlns:p14="http://schemas.microsoft.com/office/powerpoint/2010/main" val="3490586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BCD32-BA64-4681-8A27-CEB4B3A2F53D}" type="slidenum">
              <a:rPr lang="en-US" smtClean="0"/>
              <a:t>8</a:t>
            </a:fld>
            <a:endParaRPr lang="en-US"/>
          </a:p>
        </p:txBody>
      </p:sp>
    </p:spTree>
    <p:extLst>
      <p:ext uri="{BB962C8B-B14F-4D97-AF65-F5344CB8AC3E}">
        <p14:creationId xmlns:p14="http://schemas.microsoft.com/office/powerpoint/2010/main" val="884272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https://www.dayzim.com/news/understanding-dei-a-closer-look-at-diversity</a:t>
            </a:r>
          </a:p>
          <a:p>
            <a:endParaRPr lang="en-US" dirty="0"/>
          </a:p>
          <a:p>
            <a:r>
              <a:rPr lang="en-US" dirty="0"/>
              <a:t>Day and Zimmerman </a:t>
            </a:r>
          </a:p>
        </p:txBody>
      </p:sp>
      <p:sp>
        <p:nvSpPr>
          <p:cNvPr id="4" name="Slide Number Placeholder 3"/>
          <p:cNvSpPr>
            <a:spLocks noGrp="1"/>
          </p:cNvSpPr>
          <p:nvPr>
            <p:ph type="sldNum" sz="quarter" idx="5"/>
          </p:nvPr>
        </p:nvSpPr>
        <p:spPr/>
        <p:txBody>
          <a:bodyPr/>
          <a:lstStyle/>
          <a:p>
            <a:fld id="{6BBBCD32-BA64-4681-8A27-CEB4B3A2F53D}" type="slidenum">
              <a:rPr lang="en-US" smtClean="0"/>
              <a:t>9</a:t>
            </a:fld>
            <a:endParaRPr lang="en-US"/>
          </a:p>
        </p:txBody>
      </p:sp>
    </p:spTree>
    <p:extLst>
      <p:ext uri="{BB962C8B-B14F-4D97-AF65-F5344CB8AC3E}">
        <p14:creationId xmlns:p14="http://schemas.microsoft.com/office/powerpoint/2010/main" val="1443205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21.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Master" Target="../slideMasters/slideMaster1.xml"/><Relationship Id="rId4" Type="http://schemas.openxmlformats.org/officeDocument/2006/relationships/image" Target="../media/image24.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8" name="Picture 17" descr="Block Style.png"/>
          <p:cNvPicPr>
            <a:picLocks noChangeAspect="1"/>
          </p:cNvPicPr>
          <p:nvPr/>
        </p:nvPicPr>
        <p:blipFill>
          <a:blip r:embed="rId2"/>
          <a:stretch>
            <a:fillRect/>
          </a:stretch>
        </p:blipFill>
        <p:spPr>
          <a:xfrm>
            <a:off x="-1" y="21946"/>
            <a:ext cx="12204095" cy="6836054"/>
          </a:xfrm>
          <a:prstGeom prst="rect">
            <a:avLst/>
          </a:prstGeom>
        </p:spPr>
      </p:pic>
      <p:sp>
        <p:nvSpPr>
          <p:cNvPr id="2" name="Title 1"/>
          <p:cNvSpPr>
            <a:spLocks noGrp="1"/>
          </p:cNvSpPr>
          <p:nvPr>
            <p:ph type="ctrTitle"/>
          </p:nvPr>
        </p:nvSpPr>
        <p:spPr>
          <a:xfrm>
            <a:off x="6400800" y="4624668"/>
            <a:ext cx="53848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6400800" y="5562600"/>
            <a:ext cx="5384800" cy="748553"/>
          </a:xfrm>
        </p:spPr>
        <p:txBody>
          <a:bodyPr>
            <a:normAutofit/>
          </a:bodyPr>
          <a:lstStyle>
            <a:lvl1pPr marL="0" indent="0" algn="l">
              <a:spcBef>
                <a:spcPts val="300"/>
              </a:spcBef>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6400801" y="6425641"/>
            <a:ext cx="1643529" cy="365125"/>
          </a:xfrm>
        </p:spPr>
        <p:txBody>
          <a:bodyPr/>
          <a:lstStyle>
            <a:lvl1pPr algn="l">
              <a:defRPr/>
            </a:lvl1pPr>
          </a:lstStyle>
          <a:p>
            <a:fld id="{99FBA98B-134F-41A1-980B-CF69BA3803F6}" type="datetime1">
              <a:rPr lang="en-US" smtClean="0"/>
              <a:t>3/28/2022</a:t>
            </a:fld>
            <a:endParaRPr lang="en-US"/>
          </a:p>
        </p:txBody>
      </p:sp>
      <p:sp>
        <p:nvSpPr>
          <p:cNvPr id="5" name="Footer Placeholder 4"/>
          <p:cNvSpPr>
            <a:spLocks noGrp="1"/>
          </p:cNvSpPr>
          <p:nvPr>
            <p:ph type="ftr" sz="quarter" idx="11"/>
          </p:nvPr>
        </p:nvSpPr>
        <p:spPr>
          <a:xfrm>
            <a:off x="8414871" y="6425641"/>
            <a:ext cx="3490259" cy="365125"/>
          </a:xfrm>
        </p:spPr>
        <p:txBody>
          <a:bodyPr/>
          <a:lstStyle>
            <a:lvl1pPr algn="r">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3 Pictures with Caption">
    <p:spTree>
      <p:nvGrpSpPr>
        <p:cNvPr id="1" name=""/>
        <p:cNvGrpSpPr/>
        <p:nvPr/>
      </p:nvGrpSpPr>
      <p:grpSpPr>
        <a:xfrm>
          <a:off x="0" y="0"/>
          <a:ext cx="0" cy="0"/>
          <a:chOff x="0" y="0"/>
          <a:chExt cx="0" cy="0"/>
        </a:xfrm>
      </p:grpSpPr>
      <p:pic>
        <p:nvPicPr>
          <p:cNvPr id="16" name="Picture 15" descr="TitleAlt2-1-01.png"/>
          <p:cNvPicPr>
            <a:picLocks noChangeAspect="1"/>
          </p:cNvPicPr>
          <p:nvPr/>
        </p:nvPicPr>
        <p:blipFill>
          <a:blip r:embed="rId2"/>
          <a:stretch>
            <a:fillRect/>
          </a:stretch>
        </p:blipFill>
        <p:spPr>
          <a:xfrm>
            <a:off x="187649" y="111908"/>
            <a:ext cx="11890472" cy="6612143"/>
          </a:xfrm>
          <a:prstGeom prst="rect">
            <a:avLst/>
          </a:prstGeom>
        </p:spPr>
      </p:pic>
      <p:sp>
        <p:nvSpPr>
          <p:cNvPr id="2" name="Title 1"/>
          <p:cNvSpPr>
            <a:spLocks noGrp="1"/>
          </p:cNvSpPr>
          <p:nvPr>
            <p:ph type="title"/>
          </p:nvPr>
        </p:nvSpPr>
        <p:spPr>
          <a:xfrm>
            <a:off x="506354" y="3065236"/>
            <a:ext cx="5355511" cy="1162050"/>
          </a:xfrm>
        </p:spPr>
        <p:txBody>
          <a:bodyPr anchor="b">
            <a:normAutofit/>
          </a:bodyPr>
          <a:lstStyle>
            <a:lvl1pPr algn="l">
              <a:defRPr sz="24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508125" y="4227287"/>
            <a:ext cx="5353739" cy="1898877"/>
          </a:xfrm>
        </p:spPr>
        <p:txBody>
          <a:bodyPr>
            <a:normAutofit/>
          </a:bodyPr>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064000" y="6235608"/>
            <a:ext cx="1797864" cy="365125"/>
          </a:xfrm>
        </p:spPr>
        <p:txBody>
          <a:bodyPr/>
          <a:lstStyle>
            <a:lvl1pPr>
              <a:defRPr>
                <a:solidFill>
                  <a:schemeClr val="bg1"/>
                </a:solidFill>
              </a:defRPr>
            </a:lvl1pPr>
          </a:lstStyle>
          <a:p>
            <a:fld id="{9FD1AC2D-9601-4777-8B80-56C5E66CB940}" type="datetime1">
              <a:rPr lang="en-US" smtClean="0"/>
              <a:t>3/28/2022</a:t>
            </a:fld>
            <a:endParaRPr lang="en-US"/>
          </a:p>
        </p:txBody>
      </p:sp>
      <p:sp>
        <p:nvSpPr>
          <p:cNvPr id="6" name="Footer Placeholder 5"/>
          <p:cNvSpPr>
            <a:spLocks noGrp="1"/>
          </p:cNvSpPr>
          <p:nvPr>
            <p:ph type="ftr" sz="quarter" idx="11"/>
          </p:nvPr>
        </p:nvSpPr>
        <p:spPr>
          <a:xfrm>
            <a:off x="508128" y="6235608"/>
            <a:ext cx="3454273"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EA242A5F-7C04-9E41-A586-FB8100474B9B}" type="slidenum">
              <a:rPr lang="en-US" smtClean="0"/>
              <a:pPr/>
              <a:t>‹#›</a:t>
            </a:fld>
            <a:endParaRPr lang="en-US"/>
          </a:p>
        </p:txBody>
      </p:sp>
      <p:sp>
        <p:nvSpPr>
          <p:cNvPr id="12" name="Picture Placeholder 12"/>
          <p:cNvSpPr>
            <a:spLocks noGrp="1"/>
          </p:cNvSpPr>
          <p:nvPr>
            <p:ph type="pic" sz="quarter" idx="13"/>
          </p:nvPr>
        </p:nvSpPr>
        <p:spPr>
          <a:xfrm>
            <a:off x="6165851" y="228600"/>
            <a:ext cx="2743200" cy="2039112"/>
          </a:xfrm>
        </p:spPr>
        <p:txBody>
          <a:bodyPr/>
          <a:lstStyle>
            <a:lvl1pPr>
              <a:buNone/>
              <a:defRPr/>
            </a:lvl1pPr>
          </a:lstStyle>
          <a:p>
            <a:r>
              <a:rPr lang="en-US"/>
              <a:t>Click icon to add picture</a:t>
            </a:r>
            <a:endParaRPr/>
          </a:p>
        </p:txBody>
      </p:sp>
      <p:sp>
        <p:nvSpPr>
          <p:cNvPr id="13" name="Picture Placeholder 12"/>
          <p:cNvSpPr>
            <a:spLocks noGrp="1"/>
          </p:cNvSpPr>
          <p:nvPr>
            <p:ph type="pic" sz="quarter" idx="14"/>
          </p:nvPr>
        </p:nvSpPr>
        <p:spPr>
          <a:xfrm>
            <a:off x="6165851" y="2381663"/>
            <a:ext cx="2743200" cy="2039112"/>
          </a:xfrm>
        </p:spPr>
        <p:txBody>
          <a:bodyPr/>
          <a:lstStyle>
            <a:lvl1pPr>
              <a:buNone/>
              <a:defRPr/>
            </a:lvl1pPr>
          </a:lstStyle>
          <a:p>
            <a:r>
              <a:rPr lang="en-US"/>
              <a:t>Click icon to add picture</a:t>
            </a:r>
            <a:endParaRPr/>
          </a:p>
        </p:txBody>
      </p:sp>
      <p:sp>
        <p:nvSpPr>
          <p:cNvPr id="14" name="Picture Placeholder 12"/>
          <p:cNvSpPr>
            <a:spLocks noGrp="1"/>
          </p:cNvSpPr>
          <p:nvPr>
            <p:ph type="pic" sz="quarter" idx="15"/>
          </p:nvPr>
        </p:nvSpPr>
        <p:spPr>
          <a:xfrm>
            <a:off x="9070848" y="2381662"/>
            <a:ext cx="2743200" cy="4187952"/>
          </a:xfrm>
        </p:spPr>
        <p:txBody>
          <a:bodyPr/>
          <a:lstStyle>
            <a:lvl1pPr>
              <a:buNone/>
              <a:defRPr/>
            </a:lvl1pPr>
          </a:lstStyle>
          <a:p>
            <a:r>
              <a:rPr lang="en-US"/>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3 Pictures with Caption">
    <p:spTree>
      <p:nvGrpSpPr>
        <p:cNvPr id="1" name=""/>
        <p:cNvGrpSpPr/>
        <p:nvPr/>
      </p:nvGrpSpPr>
      <p:grpSpPr>
        <a:xfrm>
          <a:off x="0" y="0"/>
          <a:ext cx="0" cy="0"/>
          <a:chOff x="0" y="0"/>
          <a:chExt cx="0" cy="0"/>
        </a:xfrm>
      </p:grpSpPr>
      <p:pic>
        <p:nvPicPr>
          <p:cNvPr id="16" name="Picture 15" descr="TitleAlt2-1-01.png"/>
          <p:cNvPicPr>
            <a:picLocks noChangeAspect="1"/>
          </p:cNvPicPr>
          <p:nvPr/>
        </p:nvPicPr>
        <p:blipFill>
          <a:blip r:embed="rId2"/>
          <a:stretch>
            <a:fillRect/>
          </a:stretch>
        </p:blipFill>
        <p:spPr>
          <a:xfrm>
            <a:off x="187649" y="111908"/>
            <a:ext cx="11890472" cy="6612143"/>
          </a:xfrm>
          <a:prstGeom prst="rect">
            <a:avLst/>
          </a:prstGeom>
        </p:spPr>
      </p:pic>
      <p:sp>
        <p:nvSpPr>
          <p:cNvPr id="2" name="Title 1"/>
          <p:cNvSpPr>
            <a:spLocks noGrp="1"/>
          </p:cNvSpPr>
          <p:nvPr>
            <p:ph type="title"/>
          </p:nvPr>
        </p:nvSpPr>
        <p:spPr>
          <a:xfrm>
            <a:off x="506354" y="3065236"/>
            <a:ext cx="5355511" cy="1162050"/>
          </a:xfrm>
        </p:spPr>
        <p:txBody>
          <a:bodyPr anchor="b">
            <a:normAutofit/>
          </a:bodyPr>
          <a:lstStyle>
            <a:lvl1pPr algn="l">
              <a:defRPr sz="24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508125" y="4227287"/>
            <a:ext cx="5353739" cy="1898877"/>
          </a:xfrm>
        </p:spPr>
        <p:txBody>
          <a:bodyPr>
            <a:normAutofit/>
          </a:bodyPr>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064000" y="6235608"/>
            <a:ext cx="1797864" cy="365125"/>
          </a:xfrm>
        </p:spPr>
        <p:txBody>
          <a:bodyPr/>
          <a:lstStyle>
            <a:lvl1pPr>
              <a:defRPr>
                <a:solidFill>
                  <a:schemeClr val="bg1"/>
                </a:solidFill>
              </a:defRPr>
            </a:lvl1pPr>
          </a:lstStyle>
          <a:p>
            <a:fld id="{8D19739C-D047-42AB-8862-F64571B0B476}" type="datetime1">
              <a:rPr lang="en-US" smtClean="0"/>
              <a:t>3/28/2022</a:t>
            </a:fld>
            <a:endParaRPr lang="en-US"/>
          </a:p>
        </p:txBody>
      </p:sp>
      <p:sp>
        <p:nvSpPr>
          <p:cNvPr id="6" name="Footer Placeholder 5"/>
          <p:cNvSpPr>
            <a:spLocks noGrp="1"/>
          </p:cNvSpPr>
          <p:nvPr>
            <p:ph type="ftr" sz="quarter" idx="11"/>
          </p:nvPr>
        </p:nvSpPr>
        <p:spPr>
          <a:xfrm>
            <a:off x="508128" y="6235608"/>
            <a:ext cx="3454273"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EA242A5F-7C04-9E41-A586-FB8100474B9B}" type="slidenum">
              <a:rPr lang="en-US" smtClean="0"/>
              <a:pPr/>
              <a:t>‹#›</a:t>
            </a:fld>
            <a:endParaRPr lang="en-US"/>
          </a:p>
        </p:txBody>
      </p:sp>
      <p:sp>
        <p:nvSpPr>
          <p:cNvPr id="12" name="Picture Placeholder 12"/>
          <p:cNvSpPr>
            <a:spLocks noGrp="1"/>
          </p:cNvSpPr>
          <p:nvPr>
            <p:ph type="pic" sz="quarter" idx="13"/>
          </p:nvPr>
        </p:nvSpPr>
        <p:spPr>
          <a:xfrm>
            <a:off x="6165851" y="228600"/>
            <a:ext cx="2743200" cy="2039112"/>
          </a:xfrm>
        </p:spPr>
        <p:txBody>
          <a:bodyPr/>
          <a:lstStyle>
            <a:lvl1pPr>
              <a:buNone/>
              <a:defRPr/>
            </a:lvl1pPr>
          </a:lstStyle>
          <a:p>
            <a:r>
              <a:rPr lang="en-US"/>
              <a:t>Click icon to add picture</a:t>
            </a:r>
            <a:endParaRPr/>
          </a:p>
        </p:txBody>
      </p:sp>
      <p:sp>
        <p:nvSpPr>
          <p:cNvPr id="13" name="Picture Placeholder 12"/>
          <p:cNvSpPr>
            <a:spLocks noGrp="1"/>
          </p:cNvSpPr>
          <p:nvPr>
            <p:ph type="pic" sz="quarter" idx="14"/>
          </p:nvPr>
        </p:nvSpPr>
        <p:spPr>
          <a:xfrm>
            <a:off x="6165851" y="2381663"/>
            <a:ext cx="2743200" cy="2039112"/>
          </a:xfrm>
        </p:spPr>
        <p:txBody>
          <a:bodyPr/>
          <a:lstStyle>
            <a:lvl1pPr>
              <a:buNone/>
              <a:defRPr/>
            </a:lvl1pPr>
          </a:lstStyle>
          <a:p>
            <a:r>
              <a:rPr lang="en-US"/>
              <a:t>Click icon to add picture</a:t>
            </a:r>
            <a:endParaRPr/>
          </a:p>
        </p:txBody>
      </p:sp>
      <p:sp>
        <p:nvSpPr>
          <p:cNvPr id="14" name="Picture Placeholder 12"/>
          <p:cNvSpPr>
            <a:spLocks noGrp="1"/>
          </p:cNvSpPr>
          <p:nvPr>
            <p:ph type="pic" sz="quarter" idx="15"/>
          </p:nvPr>
        </p:nvSpPr>
        <p:spPr>
          <a:xfrm>
            <a:off x="9070848" y="2381662"/>
            <a:ext cx="2743200" cy="4187952"/>
          </a:xfrm>
        </p:spPr>
        <p:txBody>
          <a:bodyPr/>
          <a:lstStyle>
            <a:lvl1pPr>
              <a:buNone/>
              <a:defRPr/>
            </a:lvl1pPr>
          </a:lstStyle>
          <a:p>
            <a:r>
              <a:rPr lang="en-US"/>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descr="Background-01.png"/>
          <p:cNvPicPr>
            <a:picLocks noChangeAspect="1"/>
          </p:cNvPicPr>
          <p:nvPr/>
        </p:nvPicPr>
        <p:blipFill>
          <a:blip r:embed="rId2"/>
          <a:stretch>
            <a:fillRect/>
          </a:stretch>
        </p:blipFill>
        <p:spPr>
          <a:xfrm>
            <a:off x="565180" y="29063"/>
            <a:ext cx="11448669" cy="6745449"/>
          </a:xfrm>
          <a:prstGeom prst="rect">
            <a:avLst/>
          </a:prstGeom>
        </p:spPr>
      </p:pic>
      <p:sp>
        <p:nvSpPr>
          <p:cNvPr id="3" name="Text Placeholder 2"/>
          <p:cNvSpPr>
            <a:spLocks noGrp="1"/>
          </p:cNvSpPr>
          <p:nvPr>
            <p:ph type="body" idx="1"/>
          </p:nvPr>
        </p:nvSpPr>
        <p:spPr>
          <a:xfrm>
            <a:off x="3048000" y="4495801"/>
            <a:ext cx="7518400" cy="1500187"/>
          </a:xfrm>
        </p:spPr>
        <p:txBody>
          <a:bodyPr anchor="t" anchorCtr="0">
            <a:normAutofit/>
          </a:bodyPr>
          <a:lstStyle>
            <a:lvl1pPr marL="0" indent="0">
              <a:spcBef>
                <a:spcPts val="3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8541" y="6248775"/>
            <a:ext cx="1966259" cy="365125"/>
          </a:xfrm>
        </p:spPr>
        <p:txBody>
          <a:bodyPr/>
          <a:lstStyle>
            <a:lvl1pPr algn="l">
              <a:defRPr>
                <a:solidFill>
                  <a:schemeClr val="bg1"/>
                </a:solidFill>
              </a:defRPr>
            </a:lvl1pPr>
          </a:lstStyle>
          <a:p>
            <a:fld id="{5862BED9-BFA4-4107-8262-E28AE3F537CC}" type="datetime1">
              <a:rPr lang="en-US" smtClean="0"/>
              <a:t>3/28/2022</a:t>
            </a:fld>
            <a:endParaRPr lang="en-US"/>
          </a:p>
        </p:txBody>
      </p:sp>
      <p:sp>
        <p:nvSpPr>
          <p:cNvPr id="5" name="Footer Placeholder 4"/>
          <p:cNvSpPr>
            <a:spLocks noGrp="1"/>
          </p:cNvSpPr>
          <p:nvPr>
            <p:ph type="ftr" sz="quarter" idx="11"/>
          </p:nvPr>
        </p:nvSpPr>
        <p:spPr>
          <a:xfrm>
            <a:off x="3048000" y="6248775"/>
            <a:ext cx="75184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11074400" y="6248775"/>
            <a:ext cx="738717" cy="365125"/>
          </a:xfrm>
        </p:spPr>
        <p:txBody>
          <a:bodyPr/>
          <a:lstStyle/>
          <a:p>
            <a:fld id="{EA242A5F-7C04-9E41-A586-FB8100474B9B}" type="slidenum">
              <a:rPr lang="en-US" smtClean="0"/>
              <a:pPr/>
              <a:t>‹#›</a:t>
            </a:fld>
            <a:endParaRPr lang="en-US"/>
          </a:p>
        </p:txBody>
      </p:sp>
      <p:sp>
        <p:nvSpPr>
          <p:cNvPr id="9" name="Rectangle 8"/>
          <p:cNvSpPr/>
          <p:nvPr/>
        </p:nvSpPr>
        <p:spPr>
          <a:xfrm>
            <a:off x="381001" y="228600"/>
            <a:ext cx="283633"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pic>
        <p:nvPicPr>
          <p:cNvPr id="10" name="Picture 9" descr="CrownWhite.png"/>
          <p:cNvPicPr>
            <a:picLocks noChangeAspect="1"/>
          </p:cNvPicPr>
          <p:nvPr/>
        </p:nvPicPr>
        <p:blipFill>
          <a:blip r:embed="rId3"/>
          <a:stretch>
            <a:fillRect/>
          </a:stretch>
        </p:blipFill>
        <p:spPr>
          <a:xfrm>
            <a:off x="2759071" y="3322798"/>
            <a:ext cx="515885" cy="302725"/>
          </a:xfrm>
          <a:prstGeom prst="rect">
            <a:avLst/>
          </a:prstGeom>
        </p:spPr>
      </p:pic>
      <p:sp>
        <p:nvSpPr>
          <p:cNvPr id="2" name="Title 1"/>
          <p:cNvSpPr>
            <a:spLocks noGrp="1"/>
          </p:cNvSpPr>
          <p:nvPr>
            <p:ph type="title"/>
          </p:nvPr>
        </p:nvSpPr>
        <p:spPr>
          <a:xfrm>
            <a:off x="3048000" y="3124201"/>
            <a:ext cx="75184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pic>
        <p:nvPicPr>
          <p:cNvPr id="18" name="Picture 17" descr="Block Style Variation 1-01.png"/>
          <p:cNvPicPr>
            <a:picLocks noChangeAspect="1"/>
          </p:cNvPicPr>
          <p:nvPr/>
        </p:nvPicPr>
        <p:blipFill>
          <a:blip r:embed="rId2"/>
          <a:stretch>
            <a:fillRect/>
          </a:stretch>
        </p:blipFill>
        <p:spPr>
          <a:xfrm>
            <a:off x="214104" y="133806"/>
            <a:ext cx="11684389" cy="4355737"/>
          </a:xfrm>
          <a:prstGeom prst="rect">
            <a:avLst/>
          </a:prstGeom>
        </p:spPr>
      </p:pic>
      <p:sp>
        <p:nvSpPr>
          <p:cNvPr id="2" name="Title 1"/>
          <p:cNvSpPr>
            <a:spLocks noGrp="1"/>
          </p:cNvSpPr>
          <p:nvPr>
            <p:ph type="ctrTitle"/>
          </p:nvPr>
        </p:nvSpPr>
        <p:spPr>
          <a:xfrm>
            <a:off x="6400800" y="4624668"/>
            <a:ext cx="5384800" cy="933450"/>
          </a:xfrm>
        </p:spPr>
        <p:txBody>
          <a:bodyPr>
            <a:normAutofit/>
          </a:bodyPr>
          <a:lstStyle>
            <a:lvl1pPr>
              <a:defRPr sz="2800">
                <a:solidFill>
                  <a:srgbClr val="003767"/>
                </a:solidFill>
              </a:defRPr>
            </a:lvl1pPr>
          </a:lstStyle>
          <a:p>
            <a:r>
              <a:rPr lang="en-US"/>
              <a:t>Click to edit Master title style</a:t>
            </a:r>
            <a:endParaRPr/>
          </a:p>
        </p:txBody>
      </p:sp>
      <p:sp>
        <p:nvSpPr>
          <p:cNvPr id="3" name="Subtitle 2"/>
          <p:cNvSpPr>
            <a:spLocks noGrp="1"/>
          </p:cNvSpPr>
          <p:nvPr>
            <p:ph type="subTitle" idx="1"/>
          </p:nvPr>
        </p:nvSpPr>
        <p:spPr>
          <a:xfrm>
            <a:off x="6400800" y="5562600"/>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6400801" y="6425641"/>
            <a:ext cx="1643529" cy="365125"/>
          </a:xfrm>
        </p:spPr>
        <p:txBody>
          <a:bodyPr/>
          <a:lstStyle>
            <a:lvl1pPr algn="l">
              <a:defRPr/>
            </a:lvl1pPr>
          </a:lstStyle>
          <a:p>
            <a:fld id="{1C357E61-823D-42D6-A7F7-A6744C58C7A9}" type="datetime1">
              <a:rPr lang="en-US" smtClean="0"/>
              <a:t>3/28/2022</a:t>
            </a:fld>
            <a:endParaRPr lang="en-US"/>
          </a:p>
        </p:txBody>
      </p:sp>
      <p:sp>
        <p:nvSpPr>
          <p:cNvPr id="5" name="Footer Placeholder 4"/>
          <p:cNvSpPr>
            <a:spLocks noGrp="1"/>
          </p:cNvSpPr>
          <p:nvPr>
            <p:ph type="ftr" sz="quarter" idx="11"/>
          </p:nvPr>
        </p:nvSpPr>
        <p:spPr>
          <a:xfrm>
            <a:off x="8414871" y="6425641"/>
            <a:ext cx="3490259" cy="365125"/>
          </a:xfrm>
        </p:spPr>
        <p:txBody>
          <a:bodyPr/>
          <a:lstStyle>
            <a:lvl1pPr algn="r">
              <a:defRPr/>
            </a:lvl1pPr>
          </a:lstStyle>
          <a:p>
            <a:endParaRPr lang="en-US"/>
          </a:p>
        </p:txBody>
      </p:sp>
      <p:sp>
        <p:nvSpPr>
          <p:cNvPr id="13" name="Picture Placeholder 12"/>
          <p:cNvSpPr>
            <a:spLocks noGrp="1"/>
          </p:cNvSpPr>
          <p:nvPr>
            <p:ph type="pic" sz="quarter" idx="12"/>
          </p:nvPr>
        </p:nvSpPr>
        <p:spPr>
          <a:xfrm>
            <a:off x="6165851" y="228600"/>
            <a:ext cx="2743200" cy="2039112"/>
          </a:xfrm>
        </p:spPr>
        <p:txBody>
          <a:bodyPr/>
          <a:lstStyle>
            <a:lvl1pPr>
              <a:buNone/>
              <a:defRPr/>
            </a:lvl1pPr>
          </a:lstStyle>
          <a:p>
            <a:r>
              <a:rPr lang="en-US"/>
              <a:t>Click icon to add picture</a:t>
            </a:r>
            <a:endParaRPr/>
          </a:p>
        </p:txBody>
      </p:sp>
      <p:sp>
        <p:nvSpPr>
          <p:cNvPr id="14" name="Picture Placeholder 12"/>
          <p:cNvSpPr>
            <a:spLocks noGrp="1"/>
          </p:cNvSpPr>
          <p:nvPr>
            <p:ph type="pic" sz="quarter" idx="13"/>
          </p:nvPr>
        </p:nvSpPr>
        <p:spPr>
          <a:xfrm>
            <a:off x="9069917" y="2377440"/>
            <a:ext cx="2743200" cy="2039112"/>
          </a:xfrm>
        </p:spPr>
        <p:txBody>
          <a:bodyPr/>
          <a:lstStyle>
            <a:lvl1pPr>
              <a:buNone/>
              <a:defRPr/>
            </a:lvl1pPr>
          </a:lstStyle>
          <a:p>
            <a:r>
              <a:rPr lang="en-US"/>
              <a:t>Click icon to add picture</a:t>
            </a:r>
            <a:endParaRPr/>
          </a:p>
        </p:txBody>
      </p:sp>
      <p:sp>
        <p:nvSpPr>
          <p:cNvPr id="16" name="Text Placeholder 3"/>
          <p:cNvSpPr>
            <a:spLocks noGrp="1"/>
          </p:cNvSpPr>
          <p:nvPr>
            <p:ph type="body" sz="half" idx="2"/>
          </p:nvPr>
        </p:nvSpPr>
        <p:spPr>
          <a:xfrm>
            <a:off x="1143000" y="1779495"/>
            <a:ext cx="4114800" cy="2040905"/>
          </a:xfrm>
        </p:spPr>
        <p:txBody>
          <a:bodyPr lIns="45720" tIns="45720" rIns="45720" anchor="t">
            <a:noAutofit/>
          </a:bodyPr>
          <a:lstStyle>
            <a:lvl1pPr marL="0" indent="0" algn="ctr">
              <a:buNone/>
              <a:defRPr kumimoji="0" lang="en-US" sz="3900" kern="1200" dirty="0" smtClean="0">
                <a:solidFill>
                  <a:schemeClr val="bg1"/>
                </a:solidFill>
                <a:latin typeface="+mj-lt"/>
                <a:ea typeface="+mn-ea"/>
                <a:cs typeface="+mn-cs"/>
              </a:defRPr>
            </a:lvl1pPr>
            <a:lvl2pPr>
              <a:defRPr sz="1200"/>
            </a:lvl2pPr>
            <a:lvl3pPr>
              <a:defRPr sz="1000"/>
            </a:lvl3pPr>
            <a:lvl4pPr>
              <a:defRPr sz="900"/>
            </a:lvl4pPr>
            <a:lvl5pPr>
              <a:defRPr sz="900"/>
            </a:lvl5pPr>
          </a:lstStyle>
          <a:p>
            <a:pPr marL="0" lvl="0" indent="0" algn="ctr" defTabSz="914400" rtl="0" eaLnBrk="1" latinLnBrk="0" hangingPunct="1">
              <a:spcBef>
                <a:spcPts val="2000"/>
              </a:spcBef>
              <a:buClr>
                <a:schemeClr val="accent1"/>
              </a:buClr>
              <a:buSzPct val="75000"/>
              <a:buFont typeface="Wingdings" pitchFamily="2" charset="2"/>
              <a:buNone/>
            </a:pPr>
            <a:r>
              <a:rPr kumimoji="0" lang="en-US"/>
              <a:t>Click to edit Master text styles</a:t>
            </a:r>
          </a:p>
        </p:txBody>
      </p:sp>
      <p:pic>
        <p:nvPicPr>
          <p:cNvPr id="17" name="Picture 16" descr="CrownWhite.png"/>
          <p:cNvPicPr>
            <a:picLocks noChangeAspect="1"/>
          </p:cNvPicPr>
          <p:nvPr/>
        </p:nvPicPr>
        <p:blipFill>
          <a:blip r:embed="rId3"/>
          <a:stretch>
            <a:fillRect/>
          </a:stretch>
        </p:blipFill>
        <p:spPr>
          <a:xfrm>
            <a:off x="604157" y="405693"/>
            <a:ext cx="538843" cy="316196"/>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Slide with 2 Pictures">
    <p:spTree>
      <p:nvGrpSpPr>
        <p:cNvPr id="1" name=""/>
        <p:cNvGrpSpPr/>
        <p:nvPr/>
      </p:nvGrpSpPr>
      <p:grpSpPr>
        <a:xfrm>
          <a:off x="0" y="0"/>
          <a:ext cx="0" cy="0"/>
          <a:chOff x="0" y="0"/>
          <a:chExt cx="0" cy="0"/>
        </a:xfrm>
      </p:grpSpPr>
      <p:pic>
        <p:nvPicPr>
          <p:cNvPr id="18" name="Picture 17" descr="Block Style Variation 1-01.png"/>
          <p:cNvPicPr>
            <a:picLocks noChangeAspect="1"/>
          </p:cNvPicPr>
          <p:nvPr/>
        </p:nvPicPr>
        <p:blipFill>
          <a:blip r:embed="rId2"/>
          <a:stretch>
            <a:fillRect/>
          </a:stretch>
        </p:blipFill>
        <p:spPr>
          <a:xfrm>
            <a:off x="214104" y="133806"/>
            <a:ext cx="11684389" cy="4355737"/>
          </a:xfrm>
          <a:prstGeom prst="rect">
            <a:avLst/>
          </a:prstGeom>
        </p:spPr>
      </p:pic>
      <p:sp>
        <p:nvSpPr>
          <p:cNvPr id="2" name="Title 1"/>
          <p:cNvSpPr>
            <a:spLocks noGrp="1"/>
          </p:cNvSpPr>
          <p:nvPr>
            <p:ph type="ctrTitle"/>
          </p:nvPr>
        </p:nvSpPr>
        <p:spPr>
          <a:xfrm>
            <a:off x="6400800" y="4624668"/>
            <a:ext cx="5384800" cy="933450"/>
          </a:xfrm>
        </p:spPr>
        <p:txBody>
          <a:bodyPr>
            <a:normAutofit/>
          </a:bodyPr>
          <a:lstStyle>
            <a:lvl1pPr>
              <a:defRPr sz="2800">
                <a:solidFill>
                  <a:srgbClr val="003767"/>
                </a:solidFill>
              </a:defRPr>
            </a:lvl1pPr>
          </a:lstStyle>
          <a:p>
            <a:r>
              <a:rPr lang="en-US"/>
              <a:t>Click to edit Master title style</a:t>
            </a:r>
            <a:endParaRPr/>
          </a:p>
        </p:txBody>
      </p:sp>
      <p:sp>
        <p:nvSpPr>
          <p:cNvPr id="3" name="Subtitle 2"/>
          <p:cNvSpPr>
            <a:spLocks noGrp="1"/>
          </p:cNvSpPr>
          <p:nvPr>
            <p:ph type="subTitle" idx="1"/>
          </p:nvPr>
        </p:nvSpPr>
        <p:spPr>
          <a:xfrm>
            <a:off x="6400800" y="5562600"/>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6400801" y="6425641"/>
            <a:ext cx="1643529" cy="365125"/>
          </a:xfrm>
        </p:spPr>
        <p:txBody>
          <a:bodyPr/>
          <a:lstStyle>
            <a:lvl1pPr algn="l">
              <a:defRPr/>
            </a:lvl1pPr>
          </a:lstStyle>
          <a:p>
            <a:fld id="{DEB7DB22-95E1-4832-89A0-8BD07ACD0BCC}" type="datetime1">
              <a:rPr lang="en-US" smtClean="0"/>
              <a:t>3/28/2022</a:t>
            </a:fld>
            <a:endParaRPr lang="en-US"/>
          </a:p>
        </p:txBody>
      </p:sp>
      <p:sp>
        <p:nvSpPr>
          <p:cNvPr id="5" name="Footer Placeholder 4"/>
          <p:cNvSpPr>
            <a:spLocks noGrp="1"/>
          </p:cNvSpPr>
          <p:nvPr>
            <p:ph type="ftr" sz="quarter" idx="11"/>
          </p:nvPr>
        </p:nvSpPr>
        <p:spPr>
          <a:xfrm>
            <a:off x="8414871" y="6425641"/>
            <a:ext cx="3490259" cy="365125"/>
          </a:xfrm>
        </p:spPr>
        <p:txBody>
          <a:bodyPr/>
          <a:lstStyle>
            <a:lvl1pPr algn="r">
              <a:defRPr/>
            </a:lvl1pPr>
          </a:lstStyle>
          <a:p>
            <a:endParaRPr lang="en-US"/>
          </a:p>
        </p:txBody>
      </p:sp>
      <p:sp>
        <p:nvSpPr>
          <p:cNvPr id="13" name="Picture Placeholder 12"/>
          <p:cNvSpPr>
            <a:spLocks noGrp="1"/>
          </p:cNvSpPr>
          <p:nvPr>
            <p:ph type="pic" sz="quarter" idx="12"/>
          </p:nvPr>
        </p:nvSpPr>
        <p:spPr>
          <a:xfrm>
            <a:off x="6165851" y="228600"/>
            <a:ext cx="2743200" cy="2039112"/>
          </a:xfrm>
        </p:spPr>
        <p:txBody>
          <a:bodyPr/>
          <a:lstStyle>
            <a:lvl1pPr>
              <a:buNone/>
              <a:defRPr/>
            </a:lvl1pPr>
          </a:lstStyle>
          <a:p>
            <a:r>
              <a:rPr lang="en-US"/>
              <a:t>Click icon to add picture</a:t>
            </a:r>
            <a:endParaRPr/>
          </a:p>
        </p:txBody>
      </p:sp>
      <p:sp>
        <p:nvSpPr>
          <p:cNvPr id="14" name="Picture Placeholder 12"/>
          <p:cNvSpPr>
            <a:spLocks noGrp="1"/>
          </p:cNvSpPr>
          <p:nvPr>
            <p:ph type="pic" sz="quarter" idx="13"/>
          </p:nvPr>
        </p:nvSpPr>
        <p:spPr>
          <a:xfrm>
            <a:off x="9069917" y="2377440"/>
            <a:ext cx="2743200" cy="2039112"/>
          </a:xfrm>
        </p:spPr>
        <p:txBody>
          <a:bodyPr/>
          <a:lstStyle>
            <a:lvl1pPr>
              <a:buNone/>
              <a:defRPr/>
            </a:lvl1pPr>
          </a:lstStyle>
          <a:p>
            <a:r>
              <a:rPr lang="en-US"/>
              <a:t>Click icon to add picture</a:t>
            </a:r>
            <a:endParaRPr/>
          </a:p>
        </p:txBody>
      </p:sp>
      <p:sp>
        <p:nvSpPr>
          <p:cNvPr id="16" name="Text Placeholder 3"/>
          <p:cNvSpPr>
            <a:spLocks noGrp="1"/>
          </p:cNvSpPr>
          <p:nvPr>
            <p:ph type="body" sz="half" idx="2"/>
          </p:nvPr>
        </p:nvSpPr>
        <p:spPr>
          <a:xfrm>
            <a:off x="1143000" y="1779495"/>
            <a:ext cx="4114800" cy="2040905"/>
          </a:xfrm>
        </p:spPr>
        <p:txBody>
          <a:bodyPr lIns="45720" tIns="45720" rIns="45720" anchor="t">
            <a:noAutofit/>
          </a:bodyPr>
          <a:lstStyle>
            <a:lvl1pPr marL="0" indent="0" algn="ctr">
              <a:buNone/>
              <a:defRPr kumimoji="0" lang="en-US" sz="3900" kern="1200" dirty="0" smtClean="0">
                <a:solidFill>
                  <a:schemeClr val="bg1"/>
                </a:solidFill>
                <a:latin typeface="+mj-lt"/>
                <a:ea typeface="+mn-ea"/>
                <a:cs typeface="+mn-cs"/>
              </a:defRPr>
            </a:lvl1pPr>
            <a:lvl2pPr>
              <a:defRPr sz="1200"/>
            </a:lvl2pPr>
            <a:lvl3pPr>
              <a:defRPr sz="1000"/>
            </a:lvl3pPr>
            <a:lvl4pPr>
              <a:defRPr sz="900"/>
            </a:lvl4pPr>
            <a:lvl5pPr>
              <a:defRPr sz="900"/>
            </a:lvl5pPr>
          </a:lstStyle>
          <a:p>
            <a:pPr marL="0" lvl="0" indent="0" algn="ctr" defTabSz="914400" rtl="0" eaLnBrk="1" latinLnBrk="0" hangingPunct="1">
              <a:spcBef>
                <a:spcPts val="2000"/>
              </a:spcBef>
              <a:buClr>
                <a:schemeClr val="accent1"/>
              </a:buClr>
              <a:buSzPct val="75000"/>
              <a:buFont typeface="Wingdings" pitchFamily="2" charset="2"/>
              <a:buNone/>
            </a:pPr>
            <a:r>
              <a:rPr kumimoji="0" lang="en-US"/>
              <a:t>Click to edit Master text styles</a:t>
            </a:r>
          </a:p>
        </p:txBody>
      </p:sp>
      <p:pic>
        <p:nvPicPr>
          <p:cNvPr id="17" name="Picture 16" descr="CrownWhite.png"/>
          <p:cNvPicPr>
            <a:picLocks noChangeAspect="1"/>
          </p:cNvPicPr>
          <p:nvPr/>
        </p:nvPicPr>
        <p:blipFill>
          <a:blip r:embed="rId3"/>
          <a:stretch>
            <a:fillRect/>
          </a:stretch>
        </p:blipFill>
        <p:spPr>
          <a:xfrm>
            <a:off x="604157" y="405693"/>
            <a:ext cx="538843" cy="31619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Title Slide with 2 Pictures">
    <p:spTree>
      <p:nvGrpSpPr>
        <p:cNvPr id="1" name=""/>
        <p:cNvGrpSpPr/>
        <p:nvPr/>
      </p:nvGrpSpPr>
      <p:grpSpPr>
        <a:xfrm>
          <a:off x="0" y="0"/>
          <a:ext cx="0" cy="0"/>
          <a:chOff x="0" y="0"/>
          <a:chExt cx="0" cy="0"/>
        </a:xfrm>
      </p:grpSpPr>
      <p:pic>
        <p:nvPicPr>
          <p:cNvPr id="18" name="Picture 17" descr="Block Style Variation 1-01.png"/>
          <p:cNvPicPr>
            <a:picLocks noChangeAspect="1"/>
          </p:cNvPicPr>
          <p:nvPr/>
        </p:nvPicPr>
        <p:blipFill>
          <a:blip r:embed="rId2"/>
          <a:stretch>
            <a:fillRect/>
          </a:stretch>
        </p:blipFill>
        <p:spPr>
          <a:xfrm>
            <a:off x="214104" y="133806"/>
            <a:ext cx="11684389" cy="4355737"/>
          </a:xfrm>
          <a:prstGeom prst="rect">
            <a:avLst/>
          </a:prstGeom>
        </p:spPr>
      </p:pic>
      <p:sp>
        <p:nvSpPr>
          <p:cNvPr id="2" name="Title 1"/>
          <p:cNvSpPr>
            <a:spLocks noGrp="1"/>
          </p:cNvSpPr>
          <p:nvPr>
            <p:ph type="ctrTitle"/>
          </p:nvPr>
        </p:nvSpPr>
        <p:spPr>
          <a:xfrm>
            <a:off x="6400800" y="4624668"/>
            <a:ext cx="5384800" cy="933450"/>
          </a:xfrm>
        </p:spPr>
        <p:txBody>
          <a:bodyPr>
            <a:normAutofit/>
          </a:bodyPr>
          <a:lstStyle>
            <a:lvl1pPr>
              <a:defRPr sz="2800">
                <a:solidFill>
                  <a:srgbClr val="003767"/>
                </a:solidFill>
              </a:defRPr>
            </a:lvl1pPr>
          </a:lstStyle>
          <a:p>
            <a:r>
              <a:rPr lang="en-US"/>
              <a:t>Click to edit Master title style</a:t>
            </a:r>
            <a:endParaRPr/>
          </a:p>
        </p:txBody>
      </p:sp>
      <p:sp>
        <p:nvSpPr>
          <p:cNvPr id="3" name="Subtitle 2"/>
          <p:cNvSpPr>
            <a:spLocks noGrp="1"/>
          </p:cNvSpPr>
          <p:nvPr>
            <p:ph type="subTitle" idx="1"/>
          </p:nvPr>
        </p:nvSpPr>
        <p:spPr>
          <a:xfrm>
            <a:off x="6400800" y="5562600"/>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6400801" y="6425641"/>
            <a:ext cx="1643529" cy="365125"/>
          </a:xfrm>
        </p:spPr>
        <p:txBody>
          <a:bodyPr/>
          <a:lstStyle>
            <a:lvl1pPr algn="l">
              <a:defRPr/>
            </a:lvl1pPr>
          </a:lstStyle>
          <a:p>
            <a:fld id="{9596F5A2-20C9-43EF-BC9F-2C7EA52997BA}" type="datetime1">
              <a:rPr lang="en-US" smtClean="0"/>
              <a:t>3/28/2022</a:t>
            </a:fld>
            <a:endParaRPr lang="en-US"/>
          </a:p>
        </p:txBody>
      </p:sp>
      <p:sp>
        <p:nvSpPr>
          <p:cNvPr id="5" name="Footer Placeholder 4"/>
          <p:cNvSpPr>
            <a:spLocks noGrp="1"/>
          </p:cNvSpPr>
          <p:nvPr>
            <p:ph type="ftr" sz="quarter" idx="11"/>
          </p:nvPr>
        </p:nvSpPr>
        <p:spPr>
          <a:xfrm>
            <a:off x="8414871" y="6425641"/>
            <a:ext cx="3490259" cy="365125"/>
          </a:xfrm>
        </p:spPr>
        <p:txBody>
          <a:bodyPr/>
          <a:lstStyle>
            <a:lvl1pPr algn="r">
              <a:defRPr/>
            </a:lvl1pPr>
          </a:lstStyle>
          <a:p>
            <a:endParaRPr lang="en-US"/>
          </a:p>
        </p:txBody>
      </p:sp>
      <p:sp>
        <p:nvSpPr>
          <p:cNvPr id="13" name="Picture Placeholder 12"/>
          <p:cNvSpPr>
            <a:spLocks noGrp="1"/>
          </p:cNvSpPr>
          <p:nvPr>
            <p:ph type="pic" sz="quarter" idx="12"/>
          </p:nvPr>
        </p:nvSpPr>
        <p:spPr>
          <a:xfrm>
            <a:off x="6165851" y="228600"/>
            <a:ext cx="2743200" cy="2039112"/>
          </a:xfrm>
        </p:spPr>
        <p:txBody>
          <a:bodyPr/>
          <a:lstStyle>
            <a:lvl1pPr>
              <a:buNone/>
              <a:defRPr/>
            </a:lvl1pPr>
          </a:lstStyle>
          <a:p>
            <a:r>
              <a:rPr lang="en-US"/>
              <a:t>Click icon to add picture</a:t>
            </a:r>
            <a:endParaRPr/>
          </a:p>
        </p:txBody>
      </p:sp>
      <p:sp>
        <p:nvSpPr>
          <p:cNvPr id="14" name="Picture Placeholder 12"/>
          <p:cNvSpPr>
            <a:spLocks noGrp="1"/>
          </p:cNvSpPr>
          <p:nvPr>
            <p:ph type="pic" sz="quarter" idx="13"/>
          </p:nvPr>
        </p:nvSpPr>
        <p:spPr>
          <a:xfrm>
            <a:off x="9069917" y="2377440"/>
            <a:ext cx="2743200" cy="2039112"/>
          </a:xfrm>
        </p:spPr>
        <p:txBody>
          <a:bodyPr/>
          <a:lstStyle>
            <a:lvl1pPr>
              <a:buNone/>
              <a:defRPr/>
            </a:lvl1pPr>
          </a:lstStyle>
          <a:p>
            <a:r>
              <a:rPr lang="en-US"/>
              <a:t>Click icon to add picture</a:t>
            </a:r>
            <a:endParaRPr/>
          </a:p>
        </p:txBody>
      </p:sp>
      <p:sp>
        <p:nvSpPr>
          <p:cNvPr id="16" name="Text Placeholder 3"/>
          <p:cNvSpPr>
            <a:spLocks noGrp="1"/>
          </p:cNvSpPr>
          <p:nvPr>
            <p:ph type="body" sz="half" idx="2"/>
          </p:nvPr>
        </p:nvSpPr>
        <p:spPr>
          <a:xfrm>
            <a:off x="1143000" y="1779495"/>
            <a:ext cx="4114800" cy="2040905"/>
          </a:xfrm>
        </p:spPr>
        <p:txBody>
          <a:bodyPr lIns="45720" tIns="45720" rIns="45720" anchor="t">
            <a:noAutofit/>
          </a:bodyPr>
          <a:lstStyle>
            <a:lvl1pPr marL="0" indent="0" algn="ctr">
              <a:buNone/>
              <a:defRPr sz="3900">
                <a:solidFill>
                  <a:schemeClr val="bg1"/>
                </a:solidFill>
                <a:latin typeface="+mj-lt"/>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pic>
        <p:nvPicPr>
          <p:cNvPr id="17" name="Picture 16" descr="CrownWhite.png"/>
          <p:cNvPicPr>
            <a:picLocks noChangeAspect="1"/>
          </p:cNvPicPr>
          <p:nvPr/>
        </p:nvPicPr>
        <p:blipFill>
          <a:blip r:embed="rId3"/>
          <a:stretch>
            <a:fillRect/>
          </a:stretch>
        </p:blipFill>
        <p:spPr>
          <a:xfrm>
            <a:off x="604157" y="405693"/>
            <a:ext cx="538843" cy="316196"/>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6604000" y="3124200"/>
            <a:ext cx="414528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1" y="2365248"/>
            <a:ext cx="5653492"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04000" y="3995737"/>
            <a:ext cx="4145280" cy="2147888"/>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855200" y="6423586"/>
            <a:ext cx="2049929" cy="365125"/>
          </a:xfrm>
        </p:spPr>
        <p:txBody>
          <a:bodyPr/>
          <a:lstStyle/>
          <a:p>
            <a:fld id="{BBA3F886-B473-4087-9BCE-5DDA4DAC91CF}" type="datetime1">
              <a:rPr lang="en-US" smtClean="0"/>
              <a:t>3/28/2022</a:t>
            </a:fld>
            <a:endParaRPr lang="en-US"/>
          </a:p>
        </p:txBody>
      </p:sp>
      <p:sp>
        <p:nvSpPr>
          <p:cNvPr id="6" name="Footer Placeholder 5"/>
          <p:cNvSpPr>
            <a:spLocks noGrp="1"/>
          </p:cNvSpPr>
          <p:nvPr>
            <p:ph type="ftr" sz="quarter" idx="11"/>
          </p:nvPr>
        </p:nvSpPr>
        <p:spPr>
          <a:xfrm>
            <a:off x="5588000" y="6423586"/>
            <a:ext cx="4006851" cy="365125"/>
          </a:xfrm>
        </p:spPr>
        <p:txBody>
          <a:bodyPr/>
          <a:lstStyle/>
          <a:p>
            <a:endParaRPr lang="en-US"/>
          </a:p>
        </p:txBody>
      </p:sp>
      <p:sp>
        <p:nvSpPr>
          <p:cNvPr id="7" name="Slide Number Placeholder 6"/>
          <p:cNvSpPr>
            <a:spLocks noGrp="1"/>
          </p:cNvSpPr>
          <p:nvPr>
            <p:ph type="sldNum" sz="quarter" idx="12"/>
          </p:nvPr>
        </p:nvSpPr>
        <p:spPr/>
        <p:txBody>
          <a:bodyPr/>
          <a:lstStyle/>
          <a:p>
            <a:fld id="{EA242A5F-7C04-9E41-A586-FB8100474B9B}" type="slidenum">
              <a:rPr lang="en-US" smtClean="0"/>
              <a:pPr/>
              <a:t>‹#›</a:t>
            </a:fld>
            <a:endParaRPr lang="en-US"/>
          </a:p>
        </p:txBody>
      </p:sp>
      <p:sp>
        <p:nvSpPr>
          <p:cNvPr id="14" name="Picture Placeholder 12"/>
          <p:cNvSpPr>
            <a:spLocks noGrp="1"/>
          </p:cNvSpPr>
          <p:nvPr>
            <p:ph type="pic" sz="quarter" idx="13"/>
          </p:nvPr>
        </p:nvSpPr>
        <p:spPr>
          <a:xfrm>
            <a:off x="370540" y="228600"/>
            <a:ext cx="2743200" cy="2039112"/>
          </a:xfrm>
        </p:spPr>
        <p:txBody>
          <a:bodyPr/>
          <a:lstStyle>
            <a:lvl1pPr>
              <a:buNone/>
              <a:defRPr/>
            </a:lvl1pPr>
          </a:lstStyle>
          <a:p>
            <a:r>
              <a:rPr lang="en-US"/>
              <a:t>Click icon to add picture</a:t>
            </a:r>
            <a:endParaRPr/>
          </a:p>
        </p:txBody>
      </p:sp>
      <p:sp>
        <p:nvSpPr>
          <p:cNvPr id="15" name="Picture Placeholder 12"/>
          <p:cNvSpPr>
            <a:spLocks noGrp="1"/>
          </p:cNvSpPr>
          <p:nvPr>
            <p:ph type="pic" sz="quarter" idx="14"/>
          </p:nvPr>
        </p:nvSpPr>
        <p:spPr>
          <a:xfrm>
            <a:off x="3280833" y="228600"/>
            <a:ext cx="2743200" cy="2039112"/>
          </a:xfrm>
        </p:spPr>
        <p:txBody>
          <a:bodyPr/>
          <a:lstStyle>
            <a:lvl1pPr>
              <a:buNone/>
              <a:defRPr/>
            </a:lvl1pPr>
          </a:lstStyle>
          <a:p>
            <a:r>
              <a:rPr lang="en-US"/>
              <a:t>Click icon to add picture</a:t>
            </a:r>
            <a:endParaRPr/>
          </a:p>
        </p:txBody>
      </p:sp>
      <p:pic>
        <p:nvPicPr>
          <p:cNvPr id="12" name="Picture 11" descr="Crown.png"/>
          <p:cNvPicPr>
            <a:picLocks noChangeAspect="1"/>
          </p:cNvPicPr>
          <p:nvPr/>
        </p:nvPicPr>
        <p:blipFill>
          <a:blip r:embed="rId2"/>
          <a:stretch>
            <a:fillRect/>
          </a:stretch>
        </p:blipFill>
        <p:spPr>
          <a:xfrm>
            <a:off x="6604001" y="2766720"/>
            <a:ext cx="504351" cy="295955"/>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10947401" y="282574"/>
            <a:ext cx="856129" cy="1600200"/>
          </a:xfrm>
          <a:prstGeom prst="rect">
            <a:avLst/>
          </a:prstGeom>
          <a:solidFill>
            <a:srgbClr val="002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p:txBody>
          <a:bodyPr/>
          <a:lstStyle>
            <a:lvl1pPr>
              <a:defRPr>
                <a:solidFill>
                  <a:srgbClr val="003767"/>
                </a:solidFill>
              </a:defRPr>
            </a:lvl1pPr>
          </a:lstStyle>
          <a:p>
            <a:r>
              <a:rPr lang="en-US"/>
              <a:t>Click to edit Master title style</a:t>
            </a:r>
            <a:endParaRPr/>
          </a:p>
        </p:txBody>
      </p:sp>
      <p:sp>
        <p:nvSpPr>
          <p:cNvPr id="3" name="Content Placeholder 2"/>
          <p:cNvSpPr>
            <a:spLocks noGrp="1"/>
          </p:cNvSpPr>
          <p:nvPr>
            <p:ph idx="1"/>
          </p:nvPr>
        </p:nvSpPr>
        <p:spPr/>
        <p:txBody>
          <a:bodyPr/>
          <a:lstStyle>
            <a:lvl1pPr>
              <a:buClr>
                <a:srgbClr val="00487E"/>
              </a:buClr>
              <a:defRPr/>
            </a:lvl1pPr>
            <a:lvl2pPr>
              <a:buClr>
                <a:srgbClr val="8ED8F8"/>
              </a:buClr>
              <a:defRPr/>
            </a:lvl2pPr>
            <a:lvl3pPr>
              <a:buClr>
                <a:srgbClr val="00487E"/>
              </a:buClr>
              <a:defRPr/>
            </a:lvl3pPr>
            <a:lvl4pPr>
              <a:buClr>
                <a:srgbClr val="8ED8F8"/>
              </a:buCl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03CA1BE-7B42-459F-BC3E-C7C2D2BA7562}" type="datetime1">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42A5F-7C04-9E41-A586-FB8100474B9B}" type="slidenum">
              <a:rPr lang="en-US" smtClean="0"/>
              <a:pPr/>
              <a:t>‹#›</a:t>
            </a:fld>
            <a:endParaRPr lang="en-US"/>
          </a:p>
        </p:txBody>
      </p:sp>
      <p:sp>
        <p:nvSpPr>
          <p:cNvPr id="10" name="Rectangle 9"/>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pic>
        <p:nvPicPr>
          <p:cNvPr id="13" name="Picture 12" descr="CrownWhite.png"/>
          <p:cNvPicPr>
            <a:picLocks noChangeAspect="1"/>
          </p:cNvPicPr>
          <p:nvPr/>
        </p:nvPicPr>
        <p:blipFill>
          <a:blip r:embed="rId2"/>
          <a:stretch>
            <a:fillRect/>
          </a:stretch>
        </p:blipFill>
        <p:spPr>
          <a:xfrm>
            <a:off x="11093864" y="1442102"/>
            <a:ext cx="538843" cy="316196"/>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10889129" y="282574"/>
            <a:ext cx="914400" cy="1600200"/>
          </a:xfrm>
          <a:prstGeom prst="rect">
            <a:avLst/>
          </a:prstGeom>
          <a:solidFill>
            <a:srgbClr val="002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664633" y="134471"/>
            <a:ext cx="10075084" cy="995082"/>
          </a:xfrm>
        </p:spPr>
        <p:txBody>
          <a:bodyPr anchor="b" anchorCtr="0"/>
          <a:lstStyle>
            <a:lvl1pPr>
              <a:defRPr>
                <a:solidFill>
                  <a:srgbClr val="003767"/>
                </a:solidFill>
              </a:defRPr>
            </a:lvl1p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7B5F47F-18AA-4B99-A6F5-142F1B390FB5}" type="datetime1">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42A5F-7C04-9E41-A586-FB8100474B9B}" type="slidenum">
              <a:rPr lang="en-US" smtClean="0"/>
              <a:pPr/>
              <a:t>‹#›</a:t>
            </a:fld>
            <a:endParaRPr lang="en-US"/>
          </a:p>
        </p:txBody>
      </p:sp>
      <p:sp>
        <p:nvSpPr>
          <p:cNvPr id="10" name="Text Placeholder 3"/>
          <p:cNvSpPr>
            <a:spLocks noGrp="1"/>
          </p:cNvSpPr>
          <p:nvPr>
            <p:ph type="body" sz="half" idx="2"/>
          </p:nvPr>
        </p:nvSpPr>
        <p:spPr>
          <a:xfrm>
            <a:off x="664691" y="1129553"/>
            <a:ext cx="10078613"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pic>
        <p:nvPicPr>
          <p:cNvPr id="11" name="Picture 10" descr="CrownWhite.png"/>
          <p:cNvPicPr>
            <a:picLocks noChangeAspect="1"/>
          </p:cNvPicPr>
          <p:nvPr/>
        </p:nvPicPr>
        <p:blipFill>
          <a:blip r:embed="rId2"/>
          <a:stretch>
            <a:fillRect/>
          </a:stretch>
        </p:blipFill>
        <p:spPr>
          <a:xfrm>
            <a:off x="11093864" y="1442102"/>
            <a:ext cx="538843" cy="316196"/>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Background2-01.png"/>
          <p:cNvPicPr>
            <a:picLocks noChangeAspect="1"/>
          </p:cNvPicPr>
          <p:nvPr/>
        </p:nvPicPr>
        <p:blipFill>
          <a:blip r:embed="rId2"/>
          <a:stretch>
            <a:fillRect/>
          </a:stretch>
        </p:blipFill>
        <p:spPr>
          <a:xfrm>
            <a:off x="376767" y="228493"/>
            <a:ext cx="4633108" cy="6345345"/>
          </a:xfrm>
          <a:prstGeom prst="rect">
            <a:avLst/>
          </a:prstGeom>
        </p:spPr>
      </p:pic>
      <p:sp>
        <p:nvSpPr>
          <p:cNvPr id="2" name="Title 1"/>
          <p:cNvSpPr>
            <a:spLocks noGrp="1"/>
          </p:cNvSpPr>
          <p:nvPr>
            <p:ph type="title"/>
          </p:nvPr>
        </p:nvSpPr>
        <p:spPr>
          <a:xfrm>
            <a:off x="531596" y="2571750"/>
            <a:ext cx="4340352"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558368" y="273051"/>
            <a:ext cx="6129865"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32313" y="3733801"/>
            <a:ext cx="4340352" cy="2392363"/>
          </a:xfrm>
        </p:spPr>
        <p:txBody>
          <a:bodyPr>
            <a:normAutofit/>
          </a:bodyPr>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855200" y="6423586"/>
            <a:ext cx="2049929" cy="365125"/>
          </a:xfrm>
        </p:spPr>
        <p:txBody>
          <a:bodyPr/>
          <a:lstStyle/>
          <a:p>
            <a:fld id="{6AD172DC-536C-4B39-B711-52347EFE8291}" type="datetime1">
              <a:rPr lang="en-US" smtClean="0"/>
              <a:t>3/28/2022</a:t>
            </a:fld>
            <a:endParaRPr lang="en-US"/>
          </a:p>
        </p:txBody>
      </p:sp>
      <p:sp>
        <p:nvSpPr>
          <p:cNvPr id="6" name="Footer Placeholder 5"/>
          <p:cNvSpPr>
            <a:spLocks noGrp="1"/>
          </p:cNvSpPr>
          <p:nvPr>
            <p:ph type="ftr" sz="quarter" idx="11"/>
          </p:nvPr>
        </p:nvSpPr>
        <p:spPr>
          <a:xfrm>
            <a:off x="5145741" y="6423586"/>
            <a:ext cx="4422588" cy="365125"/>
          </a:xfrm>
        </p:spPr>
        <p:txBody>
          <a:bodyPr/>
          <a:lstStyle/>
          <a:p>
            <a:endParaRPr lang="en-US"/>
          </a:p>
        </p:txBody>
      </p:sp>
      <p:pic>
        <p:nvPicPr>
          <p:cNvPr id="10" name="Picture 9" descr="CrownWhite.png"/>
          <p:cNvPicPr>
            <a:picLocks noChangeAspect="1"/>
          </p:cNvPicPr>
          <p:nvPr/>
        </p:nvPicPr>
        <p:blipFill>
          <a:blip r:embed="rId3"/>
          <a:stretch>
            <a:fillRect/>
          </a:stretch>
        </p:blipFill>
        <p:spPr>
          <a:xfrm>
            <a:off x="554140" y="336758"/>
            <a:ext cx="538843" cy="3161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pic>
        <p:nvPicPr>
          <p:cNvPr id="16" name="Picture 15" descr="Title Slide 2 -1-01.png"/>
          <p:cNvPicPr>
            <a:picLocks noChangeAspect="1"/>
          </p:cNvPicPr>
          <p:nvPr/>
        </p:nvPicPr>
        <p:blipFill>
          <a:blip r:embed="rId2"/>
          <a:stretch>
            <a:fillRect/>
          </a:stretch>
        </p:blipFill>
        <p:spPr>
          <a:xfrm>
            <a:off x="188485" y="96640"/>
            <a:ext cx="11890472" cy="6644197"/>
          </a:xfrm>
          <a:prstGeom prst="rect">
            <a:avLst/>
          </a:prstGeom>
        </p:spPr>
      </p:pic>
      <p:sp>
        <p:nvSpPr>
          <p:cNvPr id="2" name="Title 1"/>
          <p:cNvSpPr>
            <a:spLocks noGrp="1"/>
          </p:cNvSpPr>
          <p:nvPr>
            <p:ph type="title"/>
          </p:nvPr>
        </p:nvSpPr>
        <p:spPr>
          <a:xfrm>
            <a:off x="785564" y="2571750"/>
            <a:ext cx="780596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786191" y="3733801"/>
            <a:ext cx="7803380" cy="2392363"/>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949683" y="6235608"/>
            <a:ext cx="1797864" cy="365125"/>
          </a:xfrm>
        </p:spPr>
        <p:txBody>
          <a:bodyPr/>
          <a:lstStyle>
            <a:lvl1pPr>
              <a:defRPr>
                <a:solidFill>
                  <a:schemeClr val="bg1"/>
                </a:solidFill>
              </a:defRPr>
            </a:lvl1pPr>
          </a:lstStyle>
          <a:p>
            <a:fld id="{3B1FCF64-DD2D-482B-82FA-E896B39BA0A5}" type="datetime1">
              <a:rPr lang="en-US" smtClean="0"/>
              <a:t>3/28/2022</a:t>
            </a:fld>
            <a:endParaRPr lang="en-US"/>
          </a:p>
        </p:txBody>
      </p:sp>
      <p:sp>
        <p:nvSpPr>
          <p:cNvPr id="6" name="Footer Placeholder 5"/>
          <p:cNvSpPr>
            <a:spLocks noGrp="1"/>
          </p:cNvSpPr>
          <p:nvPr>
            <p:ph type="ftr" sz="quarter" idx="11"/>
          </p:nvPr>
        </p:nvSpPr>
        <p:spPr>
          <a:xfrm>
            <a:off x="508128" y="6235608"/>
            <a:ext cx="6197473"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EA242A5F-7C04-9E41-A586-FB8100474B9B}" type="slidenum">
              <a:rPr lang="en-US" smtClean="0"/>
              <a:pPr/>
              <a:t>‹#›</a:t>
            </a:fld>
            <a:endParaRPr lang="en-US"/>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a:t>Click icon to add picture</a:t>
            </a:r>
            <a:endParaRPr/>
          </a:p>
        </p:txBody>
      </p:sp>
      <p:sp>
        <p:nvSpPr>
          <p:cNvPr id="13" name="Picture Placeholder 12"/>
          <p:cNvSpPr>
            <a:spLocks noGrp="1"/>
          </p:cNvSpPr>
          <p:nvPr>
            <p:ph type="pic" sz="quarter" idx="14"/>
          </p:nvPr>
        </p:nvSpPr>
        <p:spPr>
          <a:xfrm>
            <a:off x="9069917" y="4535424"/>
            <a:ext cx="2743200" cy="2039112"/>
          </a:xfrm>
        </p:spPr>
        <p:txBody>
          <a:bodyPr/>
          <a:lstStyle>
            <a:lvl1pPr>
              <a:buNone/>
              <a:defRPr/>
            </a:lvl1pPr>
          </a:lstStyle>
          <a:p>
            <a:r>
              <a:rPr lang="en-US"/>
              <a:t>Click icon to add picture</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buClr>
                <a:srgbClr val="8ED8F8"/>
              </a:buClr>
              <a:defRPr sz="1800"/>
            </a:lvl2pPr>
            <a:lvl3pPr>
              <a:defRPr sz="1800"/>
            </a:lvl3pPr>
            <a:lvl4pPr>
              <a:buClr>
                <a:srgbClr val="8ED8F8"/>
              </a:buCl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8E71C301-3B99-4100-B971-D4D519B7FEB9}" type="datetime1">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42A5F-7C04-9E41-A586-FB8100474B9B}" type="slidenum">
              <a:rPr lang="en-US" smtClean="0"/>
              <a:pPr/>
              <a:t>‹#›</a:t>
            </a:fld>
            <a:endParaRPr lang="en-US"/>
          </a:p>
        </p:txBody>
      </p:sp>
      <p:pic>
        <p:nvPicPr>
          <p:cNvPr id="13" name="Picture 12" descr="CrownWhite.png"/>
          <p:cNvPicPr>
            <a:picLocks noChangeAspect="1"/>
          </p:cNvPicPr>
          <p:nvPr/>
        </p:nvPicPr>
        <p:blipFill>
          <a:blip r:embed="rId2"/>
          <a:stretch>
            <a:fillRect/>
          </a:stretch>
        </p:blipFill>
        <p:spPr>
          <a:xfrm>
            <a:off x="11093864" y="1442102"/>
            <a:ext cx="538843" cy="316196"/>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663388"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Placeholder 5"/>
          <p:cNvSpPr>
            <a:spLocks noGrp="1"/>
          </p:cNvSpPr>
          <p:nvPr>
            <p:ph sz="quarter" idx="4"/>
          </p:nvPr>
        </p:nvSpPr>
        <p:spPr>
          <a:xfrm>
            <a:off x="5866504" y="2447366"/>
            <a:ext cx="4876800" cy="3678797"/>
          </a:xfrm>
        </p:spPr>
        <p:txBody>
          <a:bodyPr>
            <a:normAutofit/>
          </a:bodyPr>
          <a:lstStyle>
            <a:lvl1pPr>
              <a:defRPr sz="1800"/>
            </a:lvl1pPr>
            <a:lvl2pPr>
              <a:buClr>
                <a:srgbClr val="8ED8F8"/>
              </a:buClr>
              <a:defRPr sz="1800"/>
            </a:lvl2pPr>
            <a:lvl3pPr>
              <a:defRPr sz="1800"/>
            </a:lvl3pPr>
            <a:lvl4pPr>
              <a:buClr>
                <a:srgbClr val="8ED8F8"/>
              </a:buCl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54A7EF7B-D8CD-4056-AFE1-828870FC9C3A}" type="datetime1">
              <a:rPr lang="en-US" smtClean="0"/>
              <a:t>3/28/2022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242A5F-7C04-9E41-A586-FB8100474B9B}" type="slidenum">
              <a:rPr lang="en-US" smtClean="0"/>
              <a:pPr/>
              <a:t>‹#›</a:t>
            </a:fld>
            <a:endParaRPr lang="en-US"/>
          </a:p>
        </p:txBody>
      </p:sp>
      <p:sp>
        <p:nvSpPr>
          <p:cNvPr id="3" name="Text Placeholder 2"/>
          <p:cNvSpPr>
            <a:spLocks noGrp="1"/>
          </p:cNvSpPr>
          <p:nvPr>
            <p:ph type="body" idx="1"/>
          </p:nvPr>
        </p:nvSpPr>
        <p:spPr>
          <a:xfrm>
            <a:off x="663388" y="2070848"/>
            <a:ext cx="48768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866504" y="2070848"/>
            <a:ext cx="4876800" cy="322729"/>
          </a:xfrm>
          <a:prstGeom prst="rect">
            <a:avLst/>
          </a:prstGeom>
          <a:solidFill>
            <a:srgbClr val="DA5120"/>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3" name="Picture 12" descr="CrownWhite.png"/>
          <p:cNvPicPr>
            <a:picLocks noChangeAspect="1"/>
          </p:cNvPicPr>
          <p:nvPr/>
        </p:nvPicPr>
        <p:blipFill>
          <a:blip r:embed="rId2"/>
          <a:stretch>
            <a:fillRect/>
          </a:stretch>
        </p:blipFill>
        <p:spPr>
          <a:xfrm>
            <a:off x="11093864" y="1442102"/>
            <a:ext cx="538843" cy="316196"/>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0" y="1985963"/>
            <a:ext cx="10092209"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34984757-5C50-4E15-A6D8-751AC8EE5FDE}" type="datetime1">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664690" y="4164965"/>
            <a:ext cx="10092209"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Rectangle 13"/>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5" name="Slide Number Placeholder 6"/>
          <p:cNvSpPr>
            <a:spLocks noGrp="1"/>
          </p:cNvSpPr>
          <p:nvPr>
            <p:ph type="sldNum" sz="quarter" idx="12"/>
          </p:nvPr>
        </p:nvSpPr>
        <p:spPr>
          <a:xfrm>
            <a:off x="11074400" y="242235"/>
            <a:ext cx="738717" cy="365125"/>
          </a:xfrm>
        </p:spPr>
        <p:txBody>
          <a:bodyPr/>
          <a:lstStyle/>
          <a:p>
            <a:fld id="{EA242A5F-7C04-9E41-A586-FB8100474B9B}" type="slidenum">
              <a:rPr lang="en-US" smtClean="0"/>
              <a:pPr/>
              <a:t>‹#›</a:t>
            </a:fld>
            <a:endParaRPr lang="en-US"/>
          </a:p>
        </p:txBody>
      </p:sp>
      <p:pic>
        <p:nvPicPr>
          <p:cNvPr id="11" name="Picture 10" descr="CrownWhite.png"/>
          <p:cNvPicPr>
            <a:picLocks noChangeAspect="1"/>
          </p:cNvPicPr>
          <p:nvPr/>
        </p:nvPicPr>
        <p:blipFill>
          <a:blip r:embed="rId2"/>
          <a:stretch>
            <a:fillRect/>
          </a:stretch>
        </p:blipFill>
        <p:spPr>
          <a:xfrm>
            <a:off x="11093864" y="1442102"/>
            <a:ext cx="538843" cy="316196"/>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4C0A816-7247-418F-B665-BD8BB1024746}" type="datetime1">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42A5F-7C04-9E41-A586-FB8100474B9B}" type="slidenum">
              <a:rPr lang="en-US" smtClean="0"/>
              <a:pPr/>
              <a:t>‹#›</a:t>
            </a:fld>
            <a:endParaRPr lang="en-US"/>
          </a:p>
        </p:txBody>
      </p:sp>
      <p:sp>
        <p:nvSpPr>
          <p:cNvPr id="11" name="Content Placeholder 2"/>
          <p:cNvSpPr>
            <a:spLocks noGrp="1"/>
          </p:cNvSpPr>
          <p:nvPr>
            <p:ph sz="half" idx="15"/>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12" name="Picture 11" descr="CrownWhite.png"/>
          <p:cNvPicPr>
            <a:picLocks noChangeAspect="1"/>
          </p:cNvPicPr>
          <p:nvPr/>
        </p:nvPicPr>
        <p:blipFill>
          <a:blip r:embed="rId2"/>
          <a:stretch>
            <a:fillRect/>
          </a:stretch>
        </p:blipFill>
        <p:spPr>
          <a:xfrm>
            <a:off x="11093864" y="1442102"/>
            <a:ext cx="538843" cy="316196"/>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43876110-6FC0-4301-998B-5DB9BAD88020}" type="datetime1">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42A5F-7C04-9E41-A586-FB8100474B9B}" type="slidenum">
              <a:rPr lang="en-US" smtClean="0"/>
              <a:pPr/>
              <a:t>‹#›</a:t>
            </a:fld>
            <a:endParaRPr lang="en-US"/>
          </a:p>
        </p:txBody>
      </p:sp>
      <p:sp>
        <p:nvSpPr>
          <p:cNvPr id="12" name="Content Placeholder 2"/>
          <p:cNvSpPr>
            <a:spLocks noGrp="1"/>
          </p:cNvSpPr>
          <p:nvPr>
            <p:ph sz="half" idx="17"/>
          </p:nvPr>
        </p:nvSpPr>
        <p:spPr>
          <a:xfrm>
            <a:off x="670561" y="1985963"/>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Content Placeholder 2"/>
          <p:cNvSpPr>
            <a:spLocks noGrp="1"/>
          </p:cNvSpPr>
          <p:nvPr>
            <p:ph sz="half" idx="18"/>
          </p:nvPr>
        </p:nvSpPr>
        <p:spPr>
          <a:xfrm>
            <a:off x="670561" y="4164965"/>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6"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13" name="Picture 12" descr="CrownWhite.png"/>
          <p:cNvPicPr>
            <a:picLocks noChangeAspect="1"/>
          </p:cNvPicPr>
          <p:nvPr/>
        </p:nvPicPr>
        <p:blipFill>
          <a:blip r:embed="rId2"/>
          <a:stretch>
            <a:fillRect/>
          </a:stretch>
        </p:blipFill>
        <p:spPr>
          <a:xfrm>
            <a:off x="11093864" y="1442102"/>
            <a:ext cx="538843" cy="316196"/>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B9C4A4A-9A2F-40C5-9947-F2890CE7E9B0}" type="datetime1">
              <a:rPr lang="en-US" smtClean="0"/>
              <a:t>3/28/2022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242A5F-7C04-9E41-A586-FB8100474B9B}" type="slidenum">
              <a:rPr lang="en-US" smtClean="0"/>
              <a:pPr/>
              <a:t>‹#›</a:t>
            </a:fld>
            <a:endParaRPr lang="en-US"/>
          </a:p>
        </p:txBody>
      </p:sp>
      <p:pic>
        <p:nvPicPr>
          <p:cNvPr id="9" name="Picture 8" descr="CrownWhite.png"/>
          <p:cNvPicPr>
            <a:picLocks noChangeAspect="1"/>
          </p:cNvPicPr>
          <p:nvPr/>
        </p:nvPicPr>
        <p:blipFill>
          <a:blip r:embed="rId2"/>
          <a:stretch>
            <a:fillRect/>
          </a:stretch>
        </p:blipFill>
        <p:spPr>
          <a:xfrm>
            <a:off x="11093864" y="1442102"/>
            <a:ext cx="538843" cy="316196"/>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Date Placeholder 1"/>
          <p:cNvSpPr>
            <a:spLocks noGrp="1"/>
          </p:cNvSpPr>
          <p:nvPr>
            <p:ph type="dt" sz="half" idx="10"/>
          </p:nvPr>
        </p:nvSpPr>
        <p:spPr/>
        <p:txBody>
          <a:bodyPr/>
          <a:lstStyle/>
          <a:p>
            <a:fld id="{77F3D8BF-3753-4C33-AC6E-CC8186E2579E}" type="datetime1">
              <a:rPr lang="en-US" smtClean="0"/>
              <a:t>3/28/2022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242A5F-7C04-9E41-A586-FB8100474B9B}"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5559205" y="3124200"/>
            <a:ext cx="5197696"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1" y="228600"/>
            <a:ext cx="4614211"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5559205" y="3995737"/>
            <a:ext cx="5197696" cy="2147888"/>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855200" y="6423586"/>
            <a:ext cx="2049929" cy="365125"/>
          </a:xfrm>
        </p:spPr>
        <p:txBody>
          <a:bodyPr/>
          <a:lstStyle/>
          <a:p>
            <a:fld id="{B922C557-E72A-4913-877F-0BBBA3CD98D9}" type="datetime1">
              <a:rPr lang="en-US" smtClean="0"/>
              <a:t>3/28/2022</a:t>
            </a:fld>
            <a:endParaRPr lang="en-US"/>
          </a:p>
        </p:txBody>
      </p:sp>
      <p:sp>
        <p:nvSpPr>
          <p:cNvPr id="6" name="Footer Placeholder 5"/>
          <p:cNvSpPr>
            <a:spLocks noGrp="1"/>
          </p:cNvSpPr>
          <p:nvPr>
            <p:ph type="ftr" sz="quarter" idx="11"/>
          </p:nvPr>
        </p:nvSpPr>
        <p:spPr>
          <a:xfrm>
            <a:off x="5588000" y="6423586"/>
            <a:ext cx="4006851" cy="365125"/>
          </a:xfrm>
        </p:spPr>
        <p:txBody>
          <a:bodyPr/>
          <a:lstStyle/>
          <a:p>
            <a:endParaRPr lang="en-US"/>
          </a:p>
        </p:txBody>
      </p:sp>
      <p:sp>
        <p:nvSpPr>
          <p:cNvPr id="7" name="Slide Number Placeholder 6"/>
          <p:cNvSpPr>
            <a:spLocks noGrp="1"/>
          </p:cNvSpPr>
          <p:nvPr>
            <p:ph type="sldNum" sz="quarter" idx="12"/>
          </p:nvPr>
        </p:nvSpPr>
        <p:spPr/>
        <p:txBody>
          <a:bodyPr/>
          <a:lstStyle/>
          <a:p>
            <a:fld id="{EA242A5F-7C04-9E41-A586-FB8100474B9B}" type="slidenum">
              <a:rPr lang="en-US" smtClean="0"/>
              <a:pPr/>
              <a:t>‹#›</a:t>
            </a:fld>
            <a:endParaRPr lang="en-US"/>
          </a:p>
        </p:txBody>
      </p:sp>
      <p:pic>
        <p:nvPicPr>
          <p:cNvPr id="12" name="Picture 11" descr="Crown.png"/>
          <p:cNvPicPr>
            <a:picLocks noChangeAspect="1"/>
          </p:cNvPicPr>
          <p:nvPr/>
        </p:nvPicPr>
        <p:blipFill>
          <a:blip r:embed="rId2"/>
          <a:stretch>
            <a:fillRect/>
          </a:stretch>
        </p:blipFill>
        <p:spPr>
          <a:xfrm>
            <a:off x="5588001" y="2766720"/>
            <a:ext cx="504351" cy="295955"/>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D93662B-ADE4-4AB5-9FC5-CFB2A7FA59E6}" type="datetime1">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42A5F-7C04-9E41-A586-FB8100474B9B}" type="slidenum">
              <a:rPr lang="en-US" smtClean="0"/>
              <a:pPr/>
              <a:t>‹#›</a:t>
            </a:fld>
            <a:endParaRPr lang="en-US"/>
          </a:p>
        </p:txBody>
      </p:sp>
      <p:pic>
        <p:nvPicPr>
          <p:cNvPr id="10" name="Picture 9" descr="CrownWhite.png"/>
          <p:cNvPicPr>
            <a:picLocks noChangeAspect="1"/>
          </p:cNvPicPr>
          <p:nvPr/>
        </p:nvPicPr>
        <p:blipFill>
          <a:blip r:embed="rId2"/>
          <a:stretch>
            <a:fillRect/>
          </a:stretch>
        </p:blipFill>
        <p:spPr>
          <a:xfrm>
            <a:off x="11093864" y="1442102"/>
            <a:ext cx="538843" cy="316196"/>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3" name="Vertical Text Placeholder 2"/>
          <p:cNvSpPr>
            <a:spLocks noGrp="1"/>
          </p:cNvSpPr>
          <p:nvPr>
            <p:ph type="body" orient="vert" idx="1"/>
          </p:nvPr>
        </p:nvSpPr>
        <p:spPr>
          <a:xfrm>
            <a:off x="609600" y="958757"/>
            <a:ext cx="9144000" cy="51848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6656ED3F-6835-4ACB-8BC8-FE7E23084E1F}" type="datetime1">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42A5F-7C04-9E41-A586-FB8100474B9B}" type="slidenum">
              <a:rPr lang="en-US" smtClean="0"/>
              <a:pPr/>
              <a:t>‹#›</a:t>
            </a:fld>
            <a:endParaRPr lang="en-US"/>
          </a:p>
        </p:txBody>
      </p:sp>
      <p:pic>
        <p:nvPicPr>
          <p:cNvPr id="12" name="Picture 11" descr="Crown.png"/>
          <p:cNvPicPr>
            <a:picLocks noChangeAspect="1"/>
          </p:cNvPicPr>
          <p:nvPr/>
        </p:nvPicPr>
        <p:blipFill>
          <a:blip r:embed="rId2"/>
          <a:stretch>
            <a:fillRect/>
          </a:stretch>
        </p:blipFill>
        <p:spPr>
          <a:xfrm rot="5400000">
            <a:off x="11425063" y="804115"/>
            <a:ext cx="288780" cy="301257"/>
          </a:xfrm>
          <a:prstGeom prst="rect">
            <a:avLst/>
          </a:prstGeom>
        </p:spPr>
      </p:pic>
      <p:sp>
        <p:nvSpPr>
          <p:cNvPr id="2" name="Vertical Title 1"/>
          <p:cNvSpPr>
            <a:spLocks noGrp="1"/>
          </p:cNvSpPr>
          <p:nvPr>
            <p:ph type="title" orient="vert"/>
          </p:nvPr>
        </p:nvSpPr>
        <p:spPr>
          <a:xfrm>
            <a:off x="10661029" y="954742"/>
            <a:ext cx="908424" cy="5171422"/>
          </a:xfrm>
        </p:spPr>
        <p:txBody>
          <a:bodyPr vert="eaVert" anchor="t" anchorCtr="0"/>
          <a:lstStyle/>
          <a:p>
            <a:r>
              <a:rPr lang="en-US"/>
              <a:t>Click to edit Master title style</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1_Picture above Caption">
    <p:spTree>
      <p:nvGrpSpPr>
        <p:cNvPr id="1" name=""/>
        <p:cNvGrpSpPr/>
        <p:nvPr/>
      </p:nvGrpSpPr>
      <p:grpSpPr>
        <a:xfrm>
          <a:off x="0" y="0"/>
          <a:ext cx="0" cy="0"/>
          <a:chOff x="0" y="0"/>
          <a:chExt cx="0" cy="0"/>
        </a:xfrm>
      </p:grpSpPr>
      <p:pic>
        <p:nvPicPr>
          <p:cNvPr id="12" name="Picture 11" descr="Background4-1-02.png"/>
          <p:cNvPicPr>
            <a:picLocks noChangeAspect="1"/>
          </p:cNvPicPr>
          <p:nvPr/>
        </p:nvPicPr>
        <p:blipFill>
          <a:blip r:embed="rId2"/>
          <a:srcRect l="43494" r="32565" b="1705"/>
          <a:stretch>
            <a:fillRect/>
          </a:stretch>
        </p:blipFill>
        <p:spPr>
          <a:xfrm>
            <a:off x="9060329" y="-1952338"/>
            <a:ext cx="2844800" cy="6494981"/>
          </a:xfrm>
          <a:prstGeom prst="rect">
            <a:avLst/>
          </a:prstGeom>
        </p:spPr>
      </p:pic>
      <p:sp>
        <p:nvSpPr>
          <p:cNvPr id="2" name="Title 1"/>
          <p:cNvSpPr>
            <a:spLocks noGrp="1"/>
          </p:cNvSpPr>
          <p:nvPr>
            <p:ph type="title"/>
          </p:nvPr>
        </p:nvSpPr>
        <p:spPr>
          <a:xfrm>
            <a:off x="675341" y="4424082"/>
            <a:ext cx="8254876"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1" y="228600"/>
            <a:ext cx="85045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75341" y="5257800"/>
            <a:ext cx="8254876" cy="885825"/>
          </a:xfrm>
        </p:spPr>
        <p:txBody>
          <a:bodyPr>
            <a:normAutofit/>
          </a:bodyPr>
          <a:lstStyle>
            <a:lvl1pPr marL="0" indent="0">
              <a:spcBef>
                <a:spcPts val="3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9B4863-AA1D-4E42-9E60-64E413B9A479}" type="datetime1">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42A5F-7C04-9E41-A586-FB8100474B9B}" type="slidenum">
              <a:rPr lang="en-US" smtClean="0"/>
              <a:pPr/>
              <a:t>‹#›</a:t>
            </a:fld>
            <a:endParaRPr lang="en-US"/>
          </a:p>
        </p:txBody>
      </p:sp>
      <p:pic>
        <p:nvPicPr>
          <p:cNvPr id="11" name="Picture 10" descr="Crown.png"/>
          <p:cNvPicPr>
            <a:picLocks noChangeAspect="1"/>
          </p:cNvPicPr>
          <p:nvPr/>
        </p:nvPicPr>
        <p:blipFill>
          <a:blip r:embed="rId3"/>
          <a:stretch>
            <a:fillRect/>
          </a:stretch>
        </p:blipFill>
        <p:spPr>
          <a:xfrm>
            <a:off x="317603" y="4655287"/>
            <a:ext cx="350381" cy="205605"/>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Presentation 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8D4177-4657-1A4E-A921-DE8A62DA01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A9CD6553-ECE3-40CA-B942-299F8AE1563A}"/>
              </a:ext>
            </a:extLst>
          </p:cNvPr>
          <p:cNvSpPr/>
          <p:nvPr userDrawn="1"/>
        </p:nvSpPr>
        <p:spPr>
          <a:xfrm>
            <a:off x="0" y="5487686"/>
            <a:ext cx="12188952" cy="137288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pic>
        <p:nvPicPr>
          <p:cNvPr id="9" name="Picture 8">
            <a:extLst>
              <a:ext uri="{FF2B5EF4-FFF2-40B4-BE49-F238E27FC236}">
                <a16:creationId xmlns:a16="http://schemas.microsoft.com/office/drawing/2014/main" id="{A7374874-739E-4FF2-A7F3-3773401359E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34" t="7018"/>
          <a:stretch/>
        </p:blipFill>
        <p:spPr>
          <a:xfrm>
            <a:off x="4754880" y="5487686"/>
            <a:ext cx="2687841" cy="1275348"/>
          </a:xfrm>
          <a:prstGeom prst="rect">
            <a:avLst/>
          </a:prstGeom>
        </p:spPr>
      </p:pic>
      <p:pic>
        <p:nvPicPr>
          <p:cNvPr id="10" name="Picture 9">
            <a:extLst>
              <a:ext uri="{FF2B5EF4-FFF2-40B4-BE49-F238E27FC236}">
                <a16:creationId xmlns:a16="http://schemas.microsoft.com/office/drawing/2014/main" id="{01FE68F1-7434-4606-8714-62B4CE943501}"/>
              </a:ext>
            </a:extLst>
          </p:cNvPr>
          <p:cNvPicPr>
            <a:picLocks noChangeAspect="1"/>
          </p:cNvPicPr>
          <p:nvPr userDrawn="1"/>
        </p:nvPicPr>
        <p:blipFill rotWithShape="1">
          <a:blip r:embed="rId4"/>
          <a:srcRect l="18322" t="4" b="-4"/>
          <a:stretch/>
        </p:blipFill>
        <p:spPr>
          <a:xfrm flipV="1">
            <a:off x="-3049" y="6151268"/>
            <a:ext cx="4645378" cy="45719"/>
          </a:xfrm>
          <a:prstGeom prst="rect">
            <a:avLst/>
          </a:prstGeom>
        </p:spPr>
      </p:pic>
      <p:pic>
        <p:nvPicPr>
          <p:cNvPr id="11" name="Picture 10">
            <a:extLst>
              <a:ext uri="{FF2B5EF4-FFF2-40B4-BE49-F238E27FC236}">
                <a16:creationId xmlns:a16="http://schemas.microsoft.com/office/drawing/2014/main" id="{B5236E0C-4FEA-47A6-A298-3452F395A047}"/>
              </a:ext>
            </a:extLst>
          </p:cNvPr>
          <p:cNvPicPr>
            <a:picLocks noChangeAspect="1"/>
          </p:cNvPicPr>
          <p:nvPr userDrawn="1"/>
        </p:nvPicPr>
        <p:blipFill rotWithShape="1">
          <a:blip r:embed="rId4"/>
          <a:srcRect t="4" r="18322" b="-4"/>
          <a:stretch/>
        </p:blipFill>
        <p:spPr>
          <a:xfrm flipV="1">
            <a:off x="7543573" y="6156605"/>
            <a:ext cx="4645378" cy="45719"/>
          </a:xfrm>
          <a:prstGeom prst="rect">
            <a:avLst/>
          </a:prstGeom>
        </p:spPr>
      </p:pic>
      <p:sp>
        <p:nvSpPr>
          <p:cNvPr id="12" name="Text Placeholder 13">
            <a:extLst>
              <a:ext uri="{FF2B5EF4-FFF2-40B4-BE49-F238E27FC236}">
                <a16:creationId xmlns:a16="http://schemas.microsoft.com/office/drawing/2014/main" id="{5B8387B4-4677-0648-895D-3D74086786E4}"/>
              </a:ext>
            </a:extLst>
          </p:cNvPr>
          <p:cNvSpPr>
            <a:spLocks noGrp="1"/>
          </p:cNvSpPr>
          <p:nvPr>
            <p:ph type="body" sz="quarter" idx="10" hasCustomPrompt="1"/>
          </p:nvPr>
        </p:nvSpPr>
        <p:spPr>
          <a:xfrm>
            <a:off x="2143869" y="2645886"/>
            <a:ext cx="7901213" cy="631340"/>
          </a:xfrm>
        </p:spPr>
        <p:txBody>
          <a:bodyPr>
            <a:noAutofit/>
          </a:bodyPr>
          <a:lstStyle>
            <a:lvl1pPr marL="0" indent="0" algn="ctr">
              <a:buNone/>
              <a:defRPr sz="5400" b="0" baseline="0">
                <a:solidFill>
                  <a:srgbClr val="0E2E58"/>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1"/>
              <a:t>Presentation Title</a:t>
            </a:r>
            <a:endParaRPr lang="en-US"/>
          </a:p>
        </p:txBody>
      </p:sp>
      <p:sp>
        <p:nvSpPr>
          <p:cNvPr id="13" name="Text Placeholder 15">
            <a:extLst>
              <a:ext uri="{FF2B5EF4-FFF2-40B4-BE49-F238E27FC236}">
                <a16:creationId xmlns:a16="http://schemas.microsoft.com/office/drawing/2014/main" id="{CF0CE68A-E1C4-1145-A5AA-5D580F62FDCB}"/>
              </a:ext>
            </a:extLst>
          </p:cNvPr>
          <p:cNvSpPr>
            <a:spLocks noGrp="1"/>
          </p:cNvSpPr>
          <p:nvPr>
            <p:ph type="body" sz="quarter" idx="11" hasCustomPrompt="1"/>
          </p:nvPr>
        </p:nvSpPr>
        <p:spPr>
          <a:xfrm>
            <a:off x="4270375" y="3429000"/>
            <a:ext cx="3679825" cy="657225"/>
          </a:xfrm>
        </p:spPr>
        <p:txBody>
          <a:bodyPr>
            <a:normAutofit/>
          </a:bodyPr>
          <a:lstStyle>
            <a:lvl1pPr marL="0" indent="0" algn="ctr">
              <a:buNone/>
              <a:defRPr sz="2400" i="1">
                <a:solidFill>
                  <a:srgbClr val="0E2E5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THIS IS A SUBHEAD</a:t>
            </a:r>
          </a:p>
        </p:txBody>
      </p:sp>
    </p:spTree>
    <p:extLst>
      <p:ext uri="{BB962C8B-B14F-4D97-AF65-F5344CB8AC3E}">
        <p14:creationId xmlns:p14="http://schemas.microsoft.com/office/powerpoint/2010/main" val="2876126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Photo Pag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B69F112-C8F5-4070-95E4-FD7424E40426}"/>
              </a:ext>
            </a:extLst>
          </p:cNvPr>
          <p:cNvPicPr>
            <a:picLocks noChangeAspect="1"/>
          </p:cNvPicPr>
          <p:nvPr userDrawn="1"/>
        </p:nvPicPr>
        <p:blipFill>
          <a:blip r:embed="rId2"/>
          <a:stretch>
            <a:fillRect/>
          </a:stretch>
        </p:blipFill>
        <p:spPr>
          <a:xfrm rot="5400000">
            <a:off x="5334000" y="1"/>
            <a:ext cx="6858000" cy="6858000"/>
          </a:xfrm>
          <a:prstGeom prst="rect">
            <a:avLst/>
          </a:prstGeom>
        </p:spPr>
      </p:pic>
      <p:pic>
        <p:nvPicPr>
          <p:cNvPr id="11" name="Picture 10">
            <a:extLst>
              <a:ext uri="{FF2B5EF4-FFF2-40B4-BE49-F238E27FC236}">
                <a16:creationId xmlns:a16="http://schemas.microsoft.com/office/drawing/2014/main" id="{99FB3672-AB1D-4A8A-9A5D-ABD958AAEAB4}"/>
              </a:ext>
            </a:extLst>
          </p:cNvPr>
          <p:cNvPicPr>
            <a:picLocks noChangeAspect="1"/>
          </p:cNvPicPr>
          <p:nvPr userDrawn="1"/>
        </p:nvPicPr>
        <p:blipFill>
          <a:blip r:embed="rId3"/>
          <a:stretch>
            <a:fillRect/>
          </a:stretch>
        </p:blipFill>
        <p:spPr>
          <a:xfrm>
            <a:off x="-798057" y="1117617"/>
            <a:ext cx="4951603" cy="51185"/>
          </a:xfrm>
          <a:prstGeom prst="rect">
            <a:avLst/>
          </a:prstGeom>
        </p:spPr>
      </p:pic>
      <p:sp>
        <p:nvSpPr>
          <p:cNvPr id="13" name="Text Placeholder 14">
            <a:extLst>
              <a:ext uri="{FF2B5EF4-FFF2-40B4-BE49-F238E27FC236}">
                <a16:creationId xmlns:a16="http://schemas.microsoft.com/office/drawing/2014/main" id="{07D95A90-868F-4B8A-A898-602B6054A8EA}"/>
              </a:ext>
            </a:extLst>
          </p:cNvPr>
          <p:cNvSpPr>
            <a:spLocks noGrp="1"/>
          </p:cNvSpPr>
          <p:nvPr>
            <p:ph type="body" sz="quarter" idx="11" hasCustomPrompt="1"/>
          </p:nvPr>
        </p:nvSpPr>
        <p:spPr>
          <a:xfrm>
            <a:off x="727436" y="427603"/>
            <a:ext cx="5261723" cy="877887"/>
          </a:xfrm>
        </p:spPr>
        <p:txBody>
          <a:bodyPr>
            <a:normAutofit/>
          </a:bodyPr>
          <a:lstStyle>
            <a:lvl1pPr marL="0" indent="0">
              <a:buNone/>
              <a:defRPr sz="2800" b="1" baseline="0">
                <a:solidFill>
                  <a:srgbClr val="143157"/>
                </a:solidFill>
                <a:latin typeface="+mj-lt"/>
              </a:defRPr>
            </a:lvl1pPr>
          </a:lstStyle>
          <a:p>
            <a:pPr lvl="0"/>
            <a:r>
              <a:rPr lang="en-US"/>
              <a:t>Photo Page</a:t>
            </a:r>
          </a:p>
        </p:txBody>
      </p:sp>
      <p:sp>
        <p:nvSpPr>
          <p:cNvPr id="14" name="Text Placeholder 11">
            <a:extLst>
              <a:ext uri="{FF2B5EF4-FFF2-40B4-BE49-F238E27FC236}">
                <a16:creationId xmlns:a16="http://schemas.microsoft.com/office/drawing/2014/main" id="{424C9DC9-7061-4552-A3A2-33F7EBC5742D}"/>
              </a:ext>
            </a:extLst>
          </p:cNvPr>
          <p:cNvSpPr>
            <a:spLocks noGrp="1"/>
          </p:cNvSpPr>
          <p:nvPr>
            <p:ph type="body" sz="quarter" idx="12" hasCustomPrompt="1"/>
          </p:nvPr>
        </p:nvSpPr>
        <p:spPr>
          <a:xfrm>
            <a:off x="727436" y="1733092"/>
            <a:ext cx="4048899" cy="4007291"/>
          </a:xfrm>
        </p:spPr>
        <p:txBody>
          <a:bodyPr/>
          <a:lstStyle>
            <a:lvl1pPr>
              <a:defRPr sz="2000">
                <a:solidFill>
                  <a:schemeClr val="bg1">
                    <a:lumMod val="50000"/>
                  </a:schemeClr>
                </a:solidFill>
              </a:defRPr>
            </a:lvl1pPr>
            <a:lvl2pPr>
              <a:defRPr sz="1700">
                <a:solidFill>
                  <a:schemeClr val="bg1">
                    <a:lumMod val="50000"/>
                  </a:schemeClr>
                </a:solidFill>
              </a:defRPr>
            </a:lvl2pPr>
            <a:lvl3pPr>
              <a:defRPr sz="1400">
                <a:solidFill>
                  <a:schemeClr val="bg1">
                    <a:lumMod val="50000"/>
                  </a:schemeClr>
                </a:solidFill>
              </a:defRPr>
            </a:lvl3pPr>
            <a:lvl4pPr>
              <a:defRPr sz="1200">
                <a:solidFill>
                  <a:schemeClr val="bg1">
                    <a:lumMod val="50000"/>
                  </a:schemeClr>
                </a:solidFill>
              </a:defRPr>
            </a:lvl4pPr>
            <a:lvl5pPr>
              <a:defRPr sz="1200">
                <a:solidFill>
                  <a:schemeClr val="bg1">
                    <a:lumMod val="50000"/>
                  </a:schemeClr>
                </a:solidFill>
              </a:defRPr>
            </a:lvl5pPr>
          </a:lstStyle>
          <a:p>
            <a:pPr lvl="0"/>
            <a:r>
              <a:rPr lang="en-US" err="1"/>
              <a:t>Veniam</a:t>
            </a:r>
            <a:r>
              <a:rPr lang="en-US"/>
              <a:t> </a:t>
            </a:r>
            <a:r>
              <a:rPr lang="en-US" err="1"/>
              <a:t>offendit</a:t>
            </a:r>
            <a:r>
              <a:rPr lang="en-US"/>
              <a:t> </a:t>
            </a:r>
            <a:r>
              <a:rPr lang="en-US" err="1"/>
              <a:t>ea</a:t>
            </a:r>
            <a:r>
              <a:rPr lang="en-US"/>
              <a:t> cum, stet </a:t>
            </a:r>
            <a:r>
              <a:rPr lang="en-US" err="1"/>
              <a:t>omnesque</a:t>
            </a:r>
            <a:r>
              <a:rPr lang="en-US"/>
              <a:t> </a:t>
            </a:r>
            <a:r>
              <a:rPr lang="en-US" err="1"/>
              <a:t>forensibus</a:t>
            </a:r>
            <a:r>
              <a:rPr lang="en-US"/>
              <a:t> ex sed.</a:t>
            </a:r>
          </a:p>
          <a:p>
            <a:pPr lvl="1"/>
            <a:r>
              <a:rPr lang="en-US"/>
              <a:t>Ex </a:t>
            </a:r>
            <a:r>
              <a:rPr lang="en-US" err="1"/>
              <a:t>legere</a:t>
            </a:r>
            <a:r>
              <a:rPr lang="en-US"/>
              <a:t> </a:t>
            </a:r>
            <a:r>
              <a:rPr lang="en-US" err="1"/>
              <a:t>alternum</a:t>
            </a:r>
            <a:r>
              <a:rPr lang="en-US"/>
              <a:t> </a:t>
            </a:r>
            <a:r>
              <a:rPr lang="en-US" err="1"/>
              <a:t>vulputate</a:t>
            </a:r>
            <a:r>
              <a:rPr lang="en-US"/>
              <a:t> </a:t>
            </a:r>
            <a:r>
              <a:rPr lang="en-US" err="1"/>
              <a:t>usu</a:t>
            </a:r>
            <a:r>
              <a:rPr lang="en-US"/>
              <a:t>, </a:t>
            </a:r>
            <a:r>
              <a:rPr lang="en-US" err="1"/>
              <a:t>nominavi</a:t>
            </a:r>
            <a:r>
              <a:rPr lang="en-US"/>
              <a:t> </a:t>
            </a:r>
            <a:r>
              <a:rPr lang="en-US" err="1"/>
              <a:t>princepes</a:t>
            </a:r>
            <a:r>
              <a:rPr lang="en-US"/>
              <a:t> cu sea.</a:t>
            </a:r>
          </a:p>
          <a:p>
            <a:pPr lvl="2"/>
            <a:r>
              <a:rPr lang="en-US" err="1"/>
              <a:t>Nonumy</a:t>
            </a:r>
            <a:r>
              <a:rPr lang="en-US"/>
              <a:t> </a:t>
            </a:r>
            <a:r>
              <a:rPr lang="en-US" err="1"/>
              <a:t>vulputate</a:t>
            </a:r>
            <a:r>
              <a:rPr lang="en-US"/>
              <a:t> </a:t>
            </a:r>
            <a:r>
              <a:rPr lang="en-US" err="1"/>
              <a:t>elaboratet</a:t>
            </a:r>
            <a:r>
              <a:rPr lang="en-US"/>
              <a:t> et pro, lorem option has id.</a:t>
            </a:r>
          </a:p>
          <a:p>
            <a:pPr lvl="3"/>
            <a:r>
              <a:rPr lang="en-US"/>
              <a:t>Sit in </a:t>
            </a:r>
            <a:r>
              <a:rPr lang="en-US" err="1"/>
              <a:t>movet</a:t>
            </a:r>
            <a:r>
              <a:rPr lang="en-US"/>
              <a:t> </a:t>
            </a:r>
            <a:r>
              <a:rPr lang="en-US" err="1"/>
              <a:t>iriure</a:t>
            </a:r>
            <a:r>
              <a:rPr lang="en-US"/>
              <a:t> </a:t>
            </a:r>
            <a:r>
              <a:rPr lang="en-US" err="1"/>
              <a:t>mentitum</a:t>
            </a:r>
            <a:r>
              <a:rPr lang="en-US"/>
              <a:t>, cum in </a:t>
            </a:r>
            <a:r>
              <a:rPr lang="en-US" err="1"/>
              <a:t>unum</a:t>
            </a:r>
            <a:r>
              <a:rPr lang="en-US"/>
              <a:t> </a:t>
            </a:r>
            <a:r>
              <a:rPr lang="en-US" err="1"/>
              <a:t>indoctum</a:t>
            </a:r>
            <a:r>
              <a:rPr lang="en-US"/>
              <a:t> </a:t>
            </a:r>
            <a:r>
              <a:rPr lang="en-US" err="1"/>
              <a:t>urbanitas</a:t>
            </a:r>
            <a:r>
              <a:rPr lang="en-US"/>
              <a:t>, at sed </a:t>
            </a:r>
            <a:r>
              <a:rPr lang="en-US" err="1"/>
              <a:t>assum</a:t>
            </a:r>
            <a:r>
              <a:rPr lang="en-US"/>
              <a:t> </a:t>
            </a:r>
            <a:r>
              <a:rPr lang="en-US" err="1"/>
              <a:t>paulo</a:t>
            </a:r>
            <a:r>
              <a:rPr lang="en-US"/>
              <a:t> commune.</a:t>
            </a:r>
          </a:p>
          <a:p>
            <a:pPr lvl="4"/>
            <a:r>
              <a:rPr lang="en-US" err="1"/>
              <a:t>Nibh</a:t>
            </a:r>
            <a:r>
              <a:rPr lang="en-US"/>
              <a:t> </a:t>
            </a:r>
            <a:r>
              <a:rPr lang="en-US" err="1"/>
              <a:t>adipiscing</a:t>
            </a:r>
            <a:r>
              <a:rPr lang="en-US"/>
              <a:t> cu sed, </a:t>
            </a:r>
            <a:r>
              <a:rPr lang="en-US" err="1"/>
              <a:t>suas</a:t>
            </a:r>
            <a:r>
              <a:rPr lang="en-US"/>
              <a:t> </a:t>
            </a:r>
            <a:r>
              <a:rPr lang="en-US" err="1"/>
              <a:t>docendi</a:t>
            </a:r>
            <a:r>
              <a:rPr lang="en-US"/>
              <a:t> </a:t>
            </a:r>
            <a:r>
              <a:rPr lang="en-US" err="1"/>
              <a:t>assueverit</a:t>
            </a:r>
            <a:r>
              <a:rPr lang="en-US"/>
              <a:t> </a:t>
            </a:r>
            <a:r>
              <a:rPr lang="en-US" err="1"/>
              <a:t>te</a:t>
            </a:r>
            <a:r>
              <a:rPr lang="en-US"/>
              <a:t> per.</a:t>
            </a:r>
          </a:p>
        </p:txBody>
      </p:sp>
      <p:sp>
        <p:nvSpPr>
          <p:cNvPr id="16" name="Picture Placeholder 15">
            <a:extLst>
              <a:ext uri="{FF2B5EF4-FFF2-40B4-BE49-F238E27FC236}">
                <a16:creationId xmlns:a16="http://schemas.microsoft.com/office/drawing/2014/main" id="{464617D0-A8FA-4DB5-9B59-6242874B8B87}"/>
              </a:ext>
            </a:extLst>
          </p:cNvPr>
          <p:cNvSpPr>
            <a:spLocks noGrp="1"/>
          </p:cNvSpPr>
          <p:nvPr>
            <p:ph type="pic" sz="quarter" idx="13"/>
          </p:nvPr>
        </p:nvSpPr>
        <p:spPr>
          <a:xfrm>
            <a:off x="5543444" y="1733092"/>
            <a:ext cx="6037262" cy="4147008"/>
          </a:xfrm>
        </p:spPr>
        <p:txBody>
          <a:bodyPr/>
          <a:lstStyle>
            <a:lvl1pPr marL="0" indent="0">
              <a:buNone/>
              <a:defRPr/>
            </a:lvl1pPr>
          </a:lstStyle>
          <a:p>
            <a:endParaRPr lang="en-US"/>
          </a:p>
        </p:txBody>
      </p:sp>
      <p:pic>
        <p:nvPicPr>
          <p:cNvPr id="15" name="Picture 14">
            <a:extLst>
              <a:ext uri="{FF2B5EF4-FFF2-40B4-BE49-F238E27FC236}">
                <a16:creationId xmlns:a16="http://schemas.microsoft.com/office/drawing/2014/main" id="{845DB9B5-427A-774B-9458-B1CCD5D3D285}"/>
              </a:ext>
            </a:extLst>
          </p:cNvPr>
          <p:cNvPicPr>
            <a:picLocks noChangeAspect="1"/>
          </p:cNvPicPr>
          <p:nvPr userDrawn="1"/>
        </p:nvPicPr>
        <p:blipFill>
          <a:blip r:embed="rId4"/>
          <a:stretch>
            <a:fillRect/>
          </a:stretch>
        </p:blipFill>
        <p:spPr>
          <a:xfrm>
            <a:off x="250679" y="6336792"/>
            <a:ext cx="463891" cy="365760"/>
          </a:xfrm>
          <a:prstGeom prst="rect">
            <a:avLst/>
          </a:prstGeom>
        </p:spPr>
      </p:pic>
    </p:spTree>
    <p:extLst>
      <p:ext uri="{BB962C8B-B14F-4D97-AF65-F5344CB8AC3E}">
        <p14:creationId xmlns:p14="http://schemas.microsoft.com/office/powerpoint/2010/main" val="15717375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5"/>
        <p:cNvGrpSpPr/>
        <p:nvPr/>
      </p:nvGrpSpPr>
      <p:grpSpPr>
        <a:xfrm>
          <a:off x="0" y="0"/>
          <a:ext cx="0" cy="0"/>
          <a:chOff x="0" y="0"/>
          <a:chExt cx="0" cy="0"/>
        </a:xfrm>
      </p:grpSpPr>
      <p:sp>
        <p:nvSpPr>
          <p:cNvPr id="26" name="Google Shape;26;p3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152851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21"/>
        <p:cNvGrpSpPr/>
        <p:nvPr/>
      </p:nvGrpSpPr>
      <p:grpSpPr>
        <a:xfrm>
          <a:off x="0" y="0"/>
          <a:ext cx="0" cy="0"/>
          <a:chOff x="0" y="0"/>
          <a:chExt cx="0" cy="0"/>
        </a:xfrm>
      </p:grpSpPr>
      <p:sp>
        <p:nvSpPr>
          <p:cNvPr id="22" name="Google Shape;22;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23145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2" name="Picture 11" descr="Background4-1-02.png"/>
          <p:cNvPicPr>
            <a:picLocks noChangeAspect="1"/>
          </p:cNvPicPr>
          <p:nvPr/>
        </p:nvPicPr>
        <p:blipFill>
          <a:blip r:embed="rId2"/>
          <a:stretch>
            <a:fillRect/>
          </a:stretch>
        </p:blipFill>
        <p:spPr>
          <a:xfrm>
            <a:off x="3892257" y="-1952338"/>
            <a:ext cx="11882344" cy="6607624"/>
          </a:xfrm>
          <a:prstGeom prst="rect">
            <a:avLst/>
          </a:prstGeom>
        </p:spPr>
      </p:pic>
      <p:sp>
        <p:nvSpPr>
          <p:cNvPr id="2" name="Title 1"/>
          <p:cNvSpPr>
            <a:spLocks noGrp="1"/>
          </p:cNvSpPr>
          <p:nvPr>
            <p:ph type="title"/>
          </p:nvPr>
        </p:nvSpPr>
        <p:spPr>
          <a:xfrm>
            <a:off x="675341" y="4424082"/>
            <a:ext cx="8254876"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1" y="228600"/>
            <a:ext cx="85045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75341" y="5257800"/>
            <a:ext cx="8254876" cy="885825"/>
          </a:xfrm>
        </p:spPr>
        <p:txBody>
          <a:bodyPr>
            <a:normAutofit/>
          </a:bodyPr>
          <a:lstStyle>
            <a:lvl1pPr marL="0" indent="0">
              <a:spcBef>
                <a:spcPts val="3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3FB96C-EB5F-4791-A9D1-0D812F2AB2F6}" type="datetime1">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42A5F-7C04-9E41-A586-FB8100474B9B}" type="slidenum">
              <a:rPr lang="en-US" smtClean="0"/>
              <a:pPr/>
              <a:t>‹#›</a:t>
            </a:fld>
            <a:endParaRPr lang="en-US"/>
          </a:p>
        </p:txBody>
      </p:sp>
      <p:pic>
        <p:nvPicPr>
          <p:cNvPr id="11" name="Picture 10" descr="Crown.png"/>
          <p:cNvPicPr>
            <a:picLocks noChangeAspect="1"/>
          </p:cNvPicPr>
          <p:nvPr/>
        </p:nvPicPr>
        <p:blipFill>
          <a:blip r:embed="rId3"/>
          <a:stretch>
            <a:fillRect/>
          </a:stretch>
        </p:blipFill>
        <p:spPr>
          <a:xfrm>
            <a:off x="317603" y="4655287"/>
            <a:ext cx="350381" cy="20560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2 Pictures with Caption">
    <p:spTree>
      <p:nvGrpSpPr>
        <p:cNvPr id="1" name=""/>
        <p:cNvGrpSpPr/>
        <p:nvPr/>
      </p:nvGrpSpPr>
      <p:grpSpPr>
        <a:xfrm>
          <a:off x="0" y="0"/>
          <a:ext cx="0" cy="0"/>
          <a:chOff x="0" y="0"/>
          <a:chExt cx="0" cy="0"/>
        </a:xfrm>
      </p:grpSpPr>
      <p:pic>
        <p:nvPicPr>
          <p:cNvPr id="16" name="Picture 15" descr="Title Slide 2 -1-01.png"/>
          <p:cNvPicPr>
            <a:picLocks noChangeAspect="1"/>
          </p:cNvPicPr>
          <p:nvPr/>
        </p:nvPicPr>
        <p:blipFill>
          <a:blip r:embed="rId2"/>
          <a:stretch>
            <a:fillRect/>
          </a:stretch>
        </p:blipFill>
        <p:spPr>
          <a:xfrm>
            <a:off x="188485" y="96640"/>
            <a:ext cx="11890472" cy="6644197"/>
          </a:xfrm>
          <a:prstGeom prst="rect">
            <a:avLst/>
          </a:prstGeom>
        </p:spPr>
      </p:pic>
      <p:sp>
        <p:nvSpPr>
          <p:cNvPr id="2" name="Title 1"/>
          <p:cNvSpPr>
            <a:spLocks noGrp="1"/>
          </p:cNvSpPr>
          <p:nvPr>
            <p:ph type="title"/>
          </p:nvPr>
        </p:nvSpPr>
        <p:spPr>
          <a:xfrm>
            <a:off x="785564" y="2571750"/>
            <a:ext cx="780596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786191" y="3733801"/>
            <a:ext cx="7803380" cy="2392363"/>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949683" y="6235608"/>
            <a:ext cx="1797864" cy="365125"/>
          </a:xfrm>
        </p:spPr>
        <p:txBody>
          <a:bodyPr/>
          <a:lstStyle>
            <a:lvl1pPr>
              <a:defRPr>
                <a:solidFill>
                  <a:schemeClr val="bg1"/>
                </a:solidFill>
              </a:defRPr>
            </a:lvl1pPr>
          </a:lstStyle>
          <a:p>
            <a:fld id="{10C1690F-4944-4C5D-A69A-3CD24573C4AE}" type="datetime1">
              <a:rPr lang="en-US" smtClean="0"/>
              <a:t>3/28/2022</a:t>
            </a:fld>
            <a:endParaRPr lang="en-US"/>
          </a:p>
        </p:txBody>
      </p:sp>
      <p:sp>
        <p:nvSpPr>
          <p:cNvPr id="6" name="Footer Placeholder 5"/>
          <p:cNvSpPr>
            <a:spLocks noGrp="1"/>
          </p:cNvSpPr>
          <p:nvPr>
            <p:ph type="ftr" sz="quarter" idx="11"/>
          </p:nvPr>
        </p:nvSpPr>
        <p:spPr>
          <a:xfrm>
            <a:off x="508128" y="6235608"/>
            <a:ext cx="6197473"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EA242A5F-7C04-9E41-A586-FB8100474B9B}" type="slidenum">
              <a:rPr lang="en-US" smtClean="0"/>
              <a:pPr/>
              <a:t>‹#›</a:t>
            </a:fld>
            <a:endParaRPr lang="en-US"/>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a:t>Click icon to add picture</a:t>
            </a:r>
            <a:endParaRPr/>
          </a:p>
        </p:txBody>
      </p:sp>
      <p:sp>
        <p:nvSpPr>
          <p:cNvPr id="13" name="Picture Placeholder 12"/>
          <p:cNvSpPr>
            <a:spLocks noGrp="1"/>
          </p:cNvSpPr>
          <p:nvPr>
            <p:ph type="pic" sz="quarter" idx="14"/>
          </p:nvPr>
        </p:nvSpPr>
        <p:spPr>
          <a:xfrm>
            <a:off x="9069917" y="4535424"/>
            <a:ext cx="2743200" cy="2039112"/>
          </a:xfrm>
        </p:spPr>
        <p:txBody>
          <a:bodyPr/>
          <a:lstStyle>
            <a:lvl1pPr>
              <a:buNone/>
              <a:defRPr/>
            </a:lvl1pPr>
          </a:lstStyle>
          <a:p>
            <a:r>
              <a:rPr lang="en-US"/>
              <a:t>Click icon to add picture</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2 Pictures with Caption">
    <p:spTree>
      <p:nvGrpSpPr>
        <p:cNvPr id="1" name=""/>
        <p:cNvGrpSpPr/>
        <p:nvPr/>
      </p:nvGrpSpPr>
      <p:grpSpPr>
        <a:xfrm>
          <a:off x="0" y="0"/>
          <a:ext cx="0" cy="0"/>
          <a:chOff x="0" y="0"/>
          <a:chExt cx="0" cy="0"/>
        </a:xfrm>
      </p:grpSpPr>
      <p:pic>
        <p:nvPicPr>
          <p:cNvPr id="16" name="Picture 15" descr="Title Slide 2 -1-01.png"/>
          <p:cNvPicPr>
            <a:picLocks noChangeAspect="1"/>
          </p:cNvPicPr>
          <p:nvPr/>
        </p:nvPicPr>
        <p:blipFill>
          <a:blip r:embed="rId2"/>
          <a:stretch>
            <a:fillRect/>
          </a:stretch>
        </p:blipFill>
        <p:spPr>
          <a:xfrm>
            <a:off x="188485" y="121220"/>
            <a:ext cx="11890472" cy="6595034"/>
          </a:xfrm>
          <a:prstGeom prst="rect">
            <a:avLst/>
          </a:prstGeom>
        </p:spPr>
      </p:pic>
      <p:sp>
        <p:nvSpPr>
          <p:cNvPr id="2" name="Title 1"/>
          <p:cNvSpPr>
            <a:spLocks noGrp="1"/>
          </p:cNvSpPr>
          <p:nvPr>
            <p:ph type="title"/>
          </p:nvPr>
        </p:nvSpPr>
        <p:spPr>
          <a:xfrm>
            <a:off x="785564" y="2571750"/>
            <a:ext cx="780596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786191" y="3733801"/>
            <a:ext cx="7803380" cy="2392363"/>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949683" y="6235608"/>
            <a:ext cx="1797864" cy="365125"/>
          </a:xfrm>
        </p:spPr>
        <p:txBody>
          <a:bodyPr/>
          <a:lstStyle>
            <a:lvl1pPr>
              <a:defRPr>
                <a:solidFill>
                  <a:schemeClr val="bg1"/>
                </a:solidFill>
              </a:defRPr>
            </a:lvl1pPr>
          </a:lstStyle>
          <a:p>
            <a:fld id="{4A734F59-FEB9-4CB0-9D4A-6F2962CA2F4C}" type="datetime1">
              <a:rPr lang="en-US" smtClean="0"/>
              <a:t>3/28/2022</a:t>
            </a:fld>
            <a:endParaRPr lang="en-US"/>
          </a:p>
        </p:txBody>
      </p:sp>
      <p:sp>
        <p:nvSpPr>
          <p:cNvPr id="6" name="Footer Placeholder 5"/>
          <p:cNvSpPr>
            <a:spLocks noGrp="1"/>
          </p:cNvSpPr>
          <p:nvPr>
            <p:ph type="ftr" sz="quarter" idx="11"/>
          </p:nvPr>
        </p:nvSpPr>
        <p:spPr>
          <a:xfrm>
            <a:off x="508128" y="6235608"/>
            <a:ext cx="6197473"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EA242A5F-7C04-9E41-A586-FB8100474B9B}" type="slidenum">
              <a:rPr lang="en-US" smtClean="0"/>
              <a:pPr/>
              <a:t>‹#›</a:t>
            </a:fld>
            <a:endParaRPr lang="en-US"/>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a:t>Click icon to add picture</a:t>
            </a:r>
            <a:endParaRPr/>
          </a:p>
        </p:txBody>
      </p:sp>
      <p:sp>
        <p:nvSpPr>
          <p:cNvPr id="13" name="Picture Placeholder 12"/>
          <p:cNvSpPr>
            <a:spLocks noGrp="1"/>
          </p:cNvSpPr>
          <p:nvPr>
            <p:ph type="pic" sz="quarter" idx="14"/>
          </p:nvPr>
        </p:nvSpPr>
        <p:spPr>
          <a:xfrm>
            <a:off x="9069917" y="4535424"/>
            <a:ext cx="2743200" cy="2039112"/>
          </a:xfrm>
        </p:spPr>
        <p:txBody>
          <a:bodyPr/>
          <a:lstStyle>
            <a:lvl1pPr>
              <a:buNone/>
              <a:defRPr/>
            </a:lvl1pPr>
          </a:lstStyle>
          <a:p>
            <a:r>
              <a:rPr lang="en-US"/>
              <a:t>Click icon to add picture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2 Pictures with Caption">
    <p:spTree>
      <p:nvGrpSpPr>
        <p:cNvPr id="1" name=""/>
        <p:cNvGrpSpPr/>
        <p:nvPr/>
      </p:nvGrpSpPr>
      <p:grpSpPr>
        <a:xfrm>
          <a:off x="0" y="0"/>
          <a:ext cx="0" cy="0"/>
          <a:chOff x="0" y="0"/>
          <a:chExt cx="0" cy="0"/>
        </a:xfrm>
      </p:grpSpPr>
      <p:pic>
        <p:nvPicPr>
          <p:cNvPr id="16" name="Picture 15" descr="Title Slide 2 -1-01.png"/>
          <p:cNvPicPr>
            <a:picLocks noChangeAspect="1"/>
          </p:cNvPicPr>
          <p:nvPr/>
        </p:nvPicPr>
        <p:blipFill>
          <a:blip r:embed="rId2"/>
          <a:stretch>
            <a:fillRect/>
          </a:stretch>
        </p:blipFill>
        <p:spPr>
          <a:xfrm>
            <a:off x="232477" y="121220"/>
            <a:ext cx="11802489" cy="6595034"/>
          </a:xfrm>
          <a:prstGeom prst="rect">
            <a:avLst/>
          </a:prstGeom>
        </p:spPr>
      </p:pic>
      <p:sp>
        <p:nvSpPr>
          <p:cNvPr id="2" name="Title 1"/>
          <p:cNvSpPr>
            <a:spLocks noGrp="1"/>
          </p:cNvSpPr>
          <p:nvPr>
            <p:ph type="title"/>
          </p:nvPr>
        </p:nvSpPr>
        <p:spPr>
          <a:xfrm>
            <a:off x="785564" y="2571750"/>
            <a:ext cx="780596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786191" y="3733801"/>
            <a:ext cx="7803380" cy="2392363"/>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949683" y="6235608"/>
            <a:ext cx="1797864" cy="365125"/>
          </a:xfrm>
        </p:spPr>
        <p:txBody>
          <a:bodyPr/>
          <a:lstStyle>
            <a:lvl1pPr>
              <a:defRPr>
                <a:solidFill>
                  <a:schemeClr val="bg1"/>
                </a:solidFill>
              </a:defRPr>
            </a:lvl1pPr>
          </a:lstStyle>
          <a:p>
            <a:fld id="{FE15FB05-BE6F-45E9-A283-93DF9D0F5999}" type="datetime1">
              <a:rPr lang="en-US" smtClean="0"/>
              <a:t>3/28/2022</a:t>
            </a:fld>
            <a:endParaRPr lang="en-US"/>
          </a:p>
        </p:txBody>
      </p:sp>
      <p:sp>
        <p:nvSpPr>
          <p:cNvPr id="6" name="Footer Placeholder 5"/>
          <p:cNvSpPr>
            <a:spLocks noGrp="1"/>
          </p:cNvSpPr>
          <p:nvPr>
            <p:ph type="ftr" sz="quarter" idx="11"/>
          </p:nvPr>
        </p:nvSpPr>
        <p:spPr>
          <a:xfrm>
            <a:off x="508128" y="6235608"/>
            <a:ext cx="6197473"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EA242A5F-7C04-9E41-A586-FB8100474B9B}" type="slidenum">
              <a:rPr lang="en-US" smtClean="0"/>
              <a:pPr/>
              <a:t>‹#›</a:t>
            </a:fld>
            <a:endParaRPr lang="en-US"/>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a:t>Click icon to add picture</a:t>
            </a:r>
            <a:endParaRPr/>
          </a:p>
        </p:txBody>
      </p:sp>
      <p:sp>
        <p:nvSpPr>
          <p:cNvPr id="13" name="Picture Placeholder 12"/>
          <p:cNvSpPr>
            <a:spLocks noGrp="1"/>
          </p:cNvSpPr>
          <p:nvPr>
            <p:ph type="pic" sz="quarter" idx="14"/>
          </p:nvPr>
        </p:nvSpPr>
        <p:spPr>
          <a:xfrm>
            <a:off x="9069917" y="4535424"/>
            <a:ext cx="2743200" cy="2039112"/>
          </a:xfrm>
        </p:spPr>
        <p:txBody>
          <a:bodyPr/>
          <a:lstStyle>
            <a:lvl1pPr>
              <a:buNone/>
              <a:defRPr/>
            </a:lvl1pPr>
          </a:lstStyle>
          <a:p>
            <a:r>
              <a:rPr lang="en-US"/>
              <a:t>Click icon to add picture</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2 Pictures with Caption">
    <p:spTree>
      <p:nvGrpSpPr>
        <p:cNvPr id="1" name=""/>
        <p:cNvGrpSpPr/>
        <p:nvPr/>
      </p:nvGrpSpPr>
      <p:grpSpPr>
        <a:xfrm>
          <a:off x="0" y="0"/>
          <a:ext cx="0" cy="0"/>
          <a:chOff x="0" y="0"/>
          <a:chExt cx="0" cy="0"/>
        </a:xfrm>
      </p:grpSpPr>
      <p:pic>
        <p:nvPicPr>
          <p:cNvPr id="16" name="Picture 15" descr="Title Slide 2 -1-01.png"/>
          <p:cNvPicPr>
            <a:picLocks noChangeAspect="1"/>
          </p:cNvPicPr>
          <p:nvPr/>
        </p:nvPicPr>
        <p:blipFill>
          <a:blip r:embed="rId2"/>
          <a:stretch>
            <a:fillRect/>
          </a:stretch>
        </p:blipFill>
        <p:spPr>
          <a:xfrm>
            <a:off x="232477" y="121221"/>
            <a:ext cx="11802489" cy="6595033"/>
          </a:xfrm>
          <a:prstGeom prst="rect">
            <a:avLst/>
          </a:prstGeom>
        </p:spPr>
      </p:pic>
      <p:sp>
        <p:nvSpPr>
          <p:cNvPr id="2" name="Title 1"/>
          <p:cNvSpPr>
            <a:spLocks noGrp="1"/>
          </p:cNvSpPr>
          <p:nvPr>
            <p:ph type="title"/>
          </p:nvPr>
        </p:nvSpPr>
        <p:spPr>
          <a:xfrm>
            <a:off x="785564" y="2571750"/>
            <a:ext cx="780596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786191" y="3733801"/>
            <a:ext cx="7803380" cy="2392363"/>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949683" y="6235608"/>
            <a:ext cx="1797864" cy="365125"/>
          </a:xfrm>
        </p:spPr>
        <p:txBody>
          <a:bodyPr/>
          <a:lstStyle>
            <a:lvl1pPr>
              <a:defRPr>
                <a:solidFill>
                  <a:schemeClr val="bg1"/>
                </a:solidFill>
              </a:defRPr>
            </a:lvl1pPr>
          </a:lstStyle>
          <a:p>
            <a:fld id="{7AD25C67-0992-4FB8-A9BB-E981A01C5DB5}" type="datetime1">
              <a:rPr lang="en-US" smtClean="0"/>
              <a:t>3/28/2022</a:t>
            </a:fld>
            <a:endParaRPr lang="en-US"/>
          </a:p>
        </p:txBody>
      </p:sp>
      <p:sp>
        <p:nvSpPr>
          <p:cNvPr id="6" name="Footer Placeholder 5"/>
          <p:cNvSpPr>
            <a:spLocks noGrp="1"/>
          </p:cNvSpPr>
          <p:nvPr>
            <p:ph type="ftr" sz="quarter" idx="11"/>
          </p:nvPr>
        </p:nvSpPr>
        <p:spPr>
          <a:xfrm>
            <a:off x="508128" y="6235608"/>
            <a:ext cx="6197473"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EA242A5F-7C04-9E41-A586-FB8100474B9B}" type="slidenum">
              <a:rPr lang="en-US" smtClean="0"/>
              <a:pPr/>
              <a:t>‹#›</a:t>
            </a:fld>
            <a:endParaRPr lang="en-US"/>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a:t>Click icon to add picture</a:t>
            </a:r>
            <a:endParaRPr/>
          </a:p>
        </p:txBody>
      </p:sp>
      <p:sp>
        <p:nvSpPr>
          <p:cNvPr id="13" name="Picture Placeholder 12"/>
          <p:cNvSpPr>
            <a:spLocks noGrp="1"/>
          </p:cNvSpPr>
          <p:nvPr>
            <p:ph type="pic" sz="quarter" idx="14"/>
          </p:nvPr>
        </p:nvSpPr>
        <p:spPr>
          <a:xfrm>
            <a:off x="9069917" y="4535424"/>
            <a:ext cx="2743200" cy="2039112"/>
          </a:xfrm>
        </p:spPr>
        <p:txBody>
          <a:bodyPr/>
          <a:lstStyle>
            <a:lvl1pPr>
              <a:buNone/>
              <a:defRPr/>
            </a:lvl1pPr>
          </a:lstStyle>
          <a:p>
            <a:r>
              <a:rPr lang="en-US"/>
              <a:t>Click icon to add picture</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pic>
        <p:nvPicPr>
          <p:cNvPr id="16" name="Picture 15" descr="TitleAlt2-1-01.png"/>
          <p:cNvPicPr>
            <a:picLocks noChangeAspect="1"/>
          </p:cNvPicPr>
          <p:nvPr/>
        </p:nvPicPr>
        <p:blipFill>
          <a:blip r:embed="rId2"/>
          <a:stretch>
            <a:fillRect/>
          </a:stretch>
        </p:blipFill>
        <p:spPr>
          <a:xfrm>
            <a:off x="187649" y="95881"/>
            <a:ext cx="11890472" cy="6644197"/>
          </a:xfrm>
          <a:prstGeom prst="rect">
            <a:avLst/>
          </a:prstGeom>
        </p:spPr>
      </p:pic>
      <p:sp>
        <p:nvSpPr>
          <p:cNvPr id="2" name="Title 1"/>
          <p:cNvSpPr>
            <a:spLocks noGrp="1"/>
          </p:cNvSpPr>
          <p:nvPr>
            <p:ph type="title"/>
          </p:nvPr>
        </p:nvSpPr>
        <p:spPr>
          <a:xfrm>
            <a:off x="506354" y="3065236"/>
            <a:ext cx="5355511" cy="1162050"/>
          </a:xfrm>
        </p:spPr>
        <p:txBody>
          <a:bodyPr anchor="b">
            <a:normAutofit/>
          </a:bodyPr>
          <a:lstStyle>
            <a:lvl1pPr algn="l">
              <a:defRPr sz="24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508125" y="4227287"/>
            <a:ext cx="5353739" cy="1898877"/>
          </a:xfrm>
        </p:spPr>
        <p:txBody>
          <a:bodyPr>
            <a:normAutofit/>
          </a:bodyPr>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064000" y="6235608"/>
            <a:ext cx="1797864" cy="365125"/>
          </a:xfrm>
        </p:spPr>
        <p:txBody>
          <a:bodyPr/>
          <a:lstStyle>
            <a:lvl1pPr>
              <a:defRPr>
                <a:solidFill>
                  <a:schemeClr val="bg1"/>
                </a:solidFill>
              </a:defRPr>
            </a:lvl1pPr>
          </a:lstStyle>
          <a:p>
            <a:fld id="{526D52DC-8EAE-480E-B45A-AC0C73103D96}" type="datetime1">
              <a:rPr lang="en-US" smtClean="0"/>
              <a:t>3/28/2022</a:t>
            </a:fld>
            <a:endParaRPr lang="en-US"/>
          </a:p>
        </p:txBody>
      </p:sp>
      <p:sp>
        <p:nvSpPr>
          <p:cNvPr id="6" name="Footer Placeholder 5"/>
          <p:cNvSpPr>
            <a:spLocks noGrp="1"/>
          </p:cNvSpPr>
          <p:nvPr>
            <p:ph type="ftr" sz="quarter" idx="11"/>
          </p:nvPr>
        </p:nvSpPr>
        <p:spPr>
          <a:xfrm>
            <a:off x="508128" y="6235608"/>
            <a:ext cx="3454273"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EA242A5F-7C04-9E41-A586-FB8100474B9B}" type="slidenum">
              <a:rPr lang="en-US" smtClean="0"/>
              <a:pPr/>
              <a:t>‹#›</a:t>
            </a:fld>
            <a:endParaRPr lang="en-US"/>
          </a:p>
        </p:txBody>
      </p:sp>
      <p:sp>
        <p:nvSpPr>
          <p:cNvPr id="12" name="Picture Placeholder 12"/>
          <p:cNvSpPr>
            <a:spLocks noGrp="1"/>
          </p:cNvSpPr>
          <p:nvPr>
            <p:ph type="pic" sz="quarter" idx="13"/>
          </p:nvPr>
        </p:nvSpPr>
        <p:spPr>
          <a:xfrm>
            <a:off x="6165851" y="228600"/>
            <a:ext cx="2743200" cy="2039112"/>
          </a:xfrm>
        </p:spPr>
        <p:txBody>
          <a:bodyPr/>
          <a:lstStyle>
            <a:lvl1pPr>
              <a:buNone/>
              <a:defRPr/>
            </a:lvl1pPr>
          </a:lstStyle>
          <a:p>
            <a:r>
              <a:rPr lang="en-US"/>
              <a:t>Click icon to add picture</a:t>
            </a:r>
            <a:endParaRPr/>
          </a:p>
        </p:txBody>
      </p:sp>
      <p:sp>
        <p:nvSpPr>
          <p:cNvPr id="13" name="Picture Placeholder 12"/>
          <p:cNvSpPr>
            <a:spLocks noGrp="1"/>
          </p:cNvSpPr>
          <p:nvPr>
            <p:ph type="pic" sz="quarter" idx="14"/>
          </p:nvPr>
        </p:nvSpPr>
        <p:spPr>
          <a:xfrm>
            <a:off x="6165851" y="2381663"/>
            <a:ext cx="2743200" cy="2039112"/>
          </a:xfrm>
        </p:spPr>
        <p:txBody>
          <a:bodyPr/>
          <a:lstStyle>
            <a:lvl1pPr>
              <a:buNone/>
              <a:defRPr/>
            </a:lvl1pPr>
          </a:lstStyle>
          <a:p>
            <a:r>
              <a:rPr lang="en-US"/>
              <a:t>Click icon to add picture</a:t>
            </a:r>
            <a:endParaRPr/>
          </a:p>
        </p:txBody>
      </p:sp>
      <p:sp>
        <p:nvSpPr>
          <p:cNvPr id="14" name="Picture Placeholder 12"/>
          <p:cNvSpPr>
            <a:spLocks noGrp="1"/>
          </p:cNvSpPr>
          <p:nvPr>
            <p:ph type="pic" sz="quarter" idx="15"/>
          </p:nvPr>
        </p:nvSpPr>
        <p:spPr>
          <a:xfrm>
            <a:off x="9070848" y="2381662"/>
            <a:ext cx="2743200" cy="4187952"/>
          </a:xfrm>
        </p:spPr>
        <p:txBody>
          <a:bodyPr/>
          <a:lstStyle>
            <a:lvl1pPr>
              <a:buNone/>
              <a:defRPr/>
            </a:lvl1pPr>
          </a:lstStyle>
          <a:p>
            <a:r>
              <a:rPr lang="en-US"/>
              <a:t>Click icon to add picture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4633" y="484094"/>
            <a:ext cx="10075084"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64633" y="1981201"/>
            <a:ext cx="10075084"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9060329" y="6423586"/>
            <a:ext cx="28448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0A1ECDA8-6605-4B0F-8751-85DBDDC982A2}" type="datetime1">
              <a:rPr lang="en-US" smtClean="0"/>
              <a:t>3/28/2022</a:t>
            </a:fld>
            <a:endParaRPr lang="en-US"/>
          </a:p>
        </p:txBody>
      </p:sp>
      <p:sp>
        <p:nvSpPr>
          <p:cNvPr id="5" name="Footer Placeholder 4"/>
          <p:cNvSpPr>
            <a:spLocks noGrp="1"/>
          </p:cNvSpPr>
          <p:nvPr>
            <p:ph type="ftr" sz="quarter" idx="3"/>
          </p:nvPr>
        </p:nvSpPr>
        <p:spPr>
          <a:xfrm>
            <a:off x="268941" y="6423586"/>
            <a:ext cx="8163859"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1074400" y="242235"/>
            <a:ext cx="738717" cy="365125"/>
          </a:xfrm>
          <a:prstGeom prst="rect">
            <a:avLst/>
          </a:prstGeom>
        </p:spPr>
        <p:txBody>
          <a:bodyPr vert="horz" lIns="91440" tIns="45720" rIns="91440" bIns="45720" rtlCol="0" anchor="ctr"/>
          <a:lstStyle>
            <a:lvl1pPr algn="r">
              <a:defRPr sz="1400">
                <a:solidFill>
                  <a:schemeClr val="bg1"/>
                </a:solidFill>
              </a:defRPr>
            </a:lvl1pPr>
          </a:lstStyle>
          <a:p>
            <a:fld id="{EA242A5F-7C04-9E41-A586-FB8100474B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 id="2147483738" r:id="rId30"/>
    <p:sldLayoutId id="2147483739" r:id="rId31"/>
    <p:sldLayoutId id="2147483742" r:id="rId32"/>
    <p:sldLayoutId id="2147483743" r:id="rId33"/>
  </p:sldLayoutIdLst>
  <p:hf sldNum="0" hdr="0" ft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4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rgbClr val="8ED8F8"/>
        </a:buClr>
        <a:buSzPct val="75000"/>
        <a:buFont typeface="Wingdings" pitchFamily="2" charset="2"/>
        <a:buChar char="n"/>
        <a:defRPr sz="20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rgbClr val="8ED8F8"/>
        </a:buClr>
        <a:buSzPct val="75000"/>
        <a:buFont typeface="Wingdings" pitchFamily="2" charset="2"/>
        <a:buChar char="n"/>
        <a:defRPr sz="20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0.xml"/><Relationship Id="rId1" Type="http://schemas.openxmlformats.org/officeDocument/2006/relationships/tags" Target="../tags/tag2.xml"/><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hyperlink" Target="https://simple.wikipedia.org/wiki/Offshore_investment"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hyperlink" Target="https://pixabay.com/en/equity-fairness-equitable-letters-235570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yemTVJgnwwU" TargetMode="External"/><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3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8" Type="http://schemas.openxmlformats.org/officeDocument/2006/relationships/hyperlink" Target="https://popkult.blog.hu/2016/05/30/vegre_hazankba_is_megerkezett_a_black-ish_cimu_sorozat" TargetMode="External"/><Relationship Id="rId3" Type="http://schemas.openxmlformats.org/officeDocument/2006/relationships/image" Target="../media/image45.jpg"/><Relationship Id="rId7" Type="http://schemas.openxmlformats.org/officeDocument/2006/relationships/image" Target="../media/image47.jpg"/><Relationship Id="rId12" Type="http://schemas.openxmlformats.org/officeDocument/2006/relationships/image" Target="../media/image50.png"/><Relationship Id="rId2" Type="http://schemas.openxmlformats.org/officeDocument/2006/relationships/slideLayout" Target="../slideLayouts/slideLayout33.xml"/><Relationship Id="rId1" Type="http://schemas.openxmlformats.org/officeDocument/2006/relationships/video" Target="https://www.youtube.com/embed/iqMcrfHRYDQ?feature=oembed" TargetMode="External"/><Relationship Id="rId6" Type="http://schemas.openxmlformats.org/officeDocument/2006/relationships/hyperlink" Target="https://en.wikipedia.org/wiki/In_the_Heights" TargetMode="External"/><Relationship Id="rId11" Type="http://schemas.openxmlformats.org/officeDocument/2006/relationships/image" Target="../media/image49.jpeg"/><Relationship Id="rId5" Type="http://schemas.openxmlformats.org/officeDocument/2006/relationships/image" Target="../media/image46.jpg"/><Relationship Id="rId10" Type="http://schemas.openxmlformats.org/officeDocument/2006/relationships/hyperlink" Target="http://www.yalsa.ala.org/thehub/2016/08/19/racial-social-justice-podcasts-teens/" TargetMode="External"/><Relationship Id="rId4" Type="http://schemas.openxmlformats.org/officeDocument/2006/relationships/hyperlink" Target="http://warmupsfollowups.blogspot.com/2011/05/bangkok-dangerous-joy-luck-club-ethnic.html" TargetMode="External"/><Relationship Id="rId9"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hyperlink" Target="https://www.freepngimg.com/png/29791-circle-clipart" TargetMode="External"/><Relationship Id="rId7" Type="http://schemas.openxmlformats.org/officeDocument/2006/relationships/hyperlink" Target="http://jenicearmstead.com/monday-morning-mindset-4" TargetMode="External"/><Relationship Id="rId2" Type="http://schemas.openxmlformats.org/officeDocument/2006/relationships/image" Target="../media/image52.png"/><Relationship Id="rId1" Type="http://schemas.openxmlformats.org/officeDocument/2006/relationships/slideLayout" Target="../slideLayouts/slideLayout26.xml"/><Relationship Id="rId6" Type="http://schemas.openxmlformats.org/officeDocument/2006/relationships/image" Target="../media/image54.jpg"/><Relationship Id="rId5" Type="http://schemas.openxmlformats.org/officeDocument/2006/relationships/hyperlink" Target="http://www.awakenlibrarian.com/" TargetMode="Externa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hyperlink" Target="https://www2.deloitte.com/content/dam/Deloitte/global/Documents/About-Deloitte/gx-2018-millennial-survey-report.pdf" TargetMode="External"/><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hyperlink" Target="https://os2.eu/blog/business-case-template-os2s-produkter" TargetMode="Externa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1.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5E71B2-839B-AF45-B237-7F8A026E4F0F}"/>
              </a:ext>
            </a:extLst>
          </p:cNvPr>
          <p:cNvSpPr>
            <a:spLocks noGrp="1"/>
          </p:cNvSpPr>
          <p:nvPr>
            <p:ph type="body" sz="quarter" idx="10"/>
          </p:nvPr>
        </p:nvSpPr>
        <p:spPr/>
        <p:txBody>
          <a:bodyPr>
            <a:normAutofit fontScale="55000" lnSpcReduction="20000"/>
          </a:bodyPr>
          <a:lstStyle/>
          <a:p>
            <a:r>
              <a:rPr lang="en-US"/>
              <a:t>Office of Institutional Equity and Diversity </a:t>
            </a:r>
          </a:p>
        </p:txBody>
      </p:sp>
      <p:sp>
        <p:nvSpPr>
          <p:cNvPr id="5" name="TextBox 4">
            <a:extLst>
              <a:ext uri="{FF2B5EF4-FFF2-40B4-BE49-F238E27FC236}">
                <a16:creationId xmlns:a16="http://schemas.microsoft.com/office/drawing/2014/main" id="{3FA60F2A-EEC5-A04A-B555-B8EC3D8C1C67}"/>
              </a:ext>
            </a:extLst>
          </p:cNvPr>
          <p:cNvSpPr txBox="1"/>
          <p:nvPr/>
        </p:nvSpPr>
        <p:spPr>
          <a:xfrm>
            <a:off x="6820525" y="1064302"/>
            <a:ext cx="184731" cy="369332"/>
          </a:xfrm>
          <a:prstGeom prst="rect">
            <a:avLst/>
          </a:prstGeom>
          <a:noFill/>
        </p:spPr>
        <p:txBody>
          <a:bodyPr wrap="none" rtlCol="0">
            <a:spAutoFit/>
          </a:bodyPr>
          <a:lstStyle/>
          <a:p>
            <a:endParaRPr lang="en-US"/>
          </a:p>
        </p:txBody>
      </p:sp>
      <p:sp>
        <p:nvSpPr>
          <p:cNvPr id="15" name="TextBox 14">
            <a:extLst>
              <a:ext uri="{FF2B5EF4-FFF2-40B4-BE49-F238E27FC236}">
                <a16:creationId xmlns:a16="http://schemas.microsoft.com/office/drawing/2014/main" id="{AE1CF95B-BEF1-374C-BA7D-E9FE5A99F12F}"/>
              </a:ext>
            </a:extLst>
          </p:cNvPr>
          <p:cNvSpPr txBox="1"/>
          <p:nvPr/>
        </p:nvSpPr>
        <p:spPr>
          <a:xfrm>
            <a:off x="0" y="0"/>
            <a:ext cx="12192000" cy="5472218"/>
          </a:xfrm>
          <a:prstGeom prst="rect">
            <a:avLst/>
          </a:prstGeom>
          <a:solidFill>
            <a:schemeClr val="accent1"/>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a:p>
        </p:txBody>
      </p:sp>
      <p:sp>
        <p:nvSpPr>
          <p:cNvPr id="17" name="TextBox 16">
            <a:extLst>
              <a:ext uri="{FF2B5EF4-FFF2-40B4-BE49-F238E27FC236}">
                <a16:creationId xmlns:a16="http://schemas.microsoft.com/office/drawing/2014/main" id="{83935749-3F0B-8640-B390-D4EEB4FDF843}"/>
              </a:ext>
            </a:extLst>
          </p:cNvPr>
          <p:cNvSpPr txBox="1"/>
          <p:nvPr/>
        </p:nvSpPr>
        <p:spPr>
          <a:xfrm>
            <a:off x="473967" y="1322447"/>
            <a:ext cx="5128527" cy="707886"/>
          </a:xfrm>
          <a:prstGeom prst="rect">
            <a:avLst/>
          </a:prstGeom>
          <a:noFill/>
        </p:spPr>
        <p:txBody>
          <a:bodyPr wrap="square" rtlCol="0">
            <a:spAutoFit/>
          </a:bodyPr>
          <a:lstStyle/>
          <a:p>
            <a:pPr algn="ctr"/>
            <a:endParaRPr lang="en-US" sz="4000">
              <a:solidFill>
                <a:schemeClr val="bg1"/>
              </a:solidFill>
            </a:endParaRPr>
          </a:p>
        </p:txBody>
      </p:sp>
      <p:sp>
        <p:nvSpPr>
          <p:cNvPr id="16" name="TextBox 15">
            <a:extLst>
              <a:ext uri="{FF2B5EF4-FFF2-40B4-BE49-F238E27FC236}">
                <a16:creationId xmlns:a16="http://schemas.microsoft.com/office/drawing/2014/main" id="{63FACD31-ADAA-3843-8047-DC0FCB2EA28A}"/>
              </a:ext>
            </a:extLst>
          </p:cNvPr>
          <p:cNvSpPr txBox="1"/>
          <p:nvPr/>
        </p:nvSpPr>
        <p:spPr>
          <a:xfrm>
            <a:off x="709099" y="494345"/>
            <a:ext cx="10524958" cy="4031873"/>
          </a:xfrm>
          <a:prstGeom prst="rect">
            <a:avLst/>
          </a:prstGeom>
          <a:noFill/>
        </p:spPr>
        <p:txBody>
          <a:bodyPr wrap="square" rtlCol="0">
            <a:spAutoFit/>
          </a:bodyPr>
          <a:lstStyle/>
          <a:p>
            <a:pPr algn="ctr"/>
            <a:r>
              <a:rPr lang="en-US" sz="5400">
                <a:solidFill>
                  <a:schemeClr val="bg1"/>
                </a:solidFill>
              </a:rPr>
              <a:t>Working towards </a:t>
            </a:r>
            <a:r>
              <a:rPr lang="en-US" sz="5400" dirty="0">
                <a:solidFill>
                  <a:schemeClr val="bg1"/>
                </a:solidFill>
              </a:rPr>
              <a:t>Visible Equity </a:t>
            </a:r>
          </a:p>
          <a:p>
            <a:pPr algn="ctr"/>
            <a:endParaRPr lang="en-US" sz="5400" dirty="0">
              <a:solidFill>
                <a:schemeClr val="bg1"/>
              </a:solidFill>
            </a:endParaRPr>
          </a:p>
          <a:p>
            <a:pPr algn="ctr"/>
            <a:endParaRPr lang="en-US" sz="5400" dirty="0">
              <a:solidFill>
                <a:schemeClr val="bg1"/>
              </a:solidFill>
            </a:endParaRPr>
          </a:p>
          <a:p>
            <a:pPr algn="ctr"/>
            <a:endParaRPr lang="en-US" sz="5400" dirty="0">
              <a:solidFill>
                <a:schemeClr val="bg1"/>
              </a:solidFill>
            </a:endParaRPr>
          </a:p>
          <a:p>
            <a:pPr algn="ctr"/>
            <a:r>
              <a:rPr lang="en-US" sz="2000" dirty="0">
                <a:solidFill>
                  <a:schemeClr val="bg1"/>
                </a:solidFill>
              </a:rPr>
              <a:t>Prepared and presented by</a:t>
            </a:r>
          </a:p>
          <a:p>
            <a:pPr algn="ctr"/>
            <a:r>
              <a:rPr lang="en-US" sz="2000" dirty="0">
                <a:solidFill>
                  <a:schemeClr val="bg1"/>
                </a:solidFill>
              </a:rPr>
              <a:t> Dr. Veleka S. Gatling, Interim AVP Equity and Diversity </a:t>
            </a:r>
          </a:p>
        </p:txBody>
      </p:sp>
      <p:pic>
        <p:nvPicPr>
          <p:cNvPr id="8" name="Picture 7">
            <a:extLst>
              <a:ext uri="{FF2B5EF4-FFF2-40B4-BE49-F238E27FC236}">
                <a16:creationId xmlns:a16="http://schemas.microsoft.com/office/drawing/2014/main" id="{650B9733-BDD7-42F0-A929-45151FE6A686}"/>
              </a:ext>
            </a:extLst>
          </p:cNvPr>
          <p:cNvPicPr>
            <a:picLocks noChangeAspect="1"/>
          </p:cNvPicPr>
          <p:nvPr/>
        </p:nvPicPr>
        <p:blipFill>
          <a:blip r:embed="rId4"/>
          <a:stretch>
            <a:fillRect/>
          </a:stretch>
        </p:blipFill>
        <p:spPr>
          <a:xfrm>
            <a:off x="3540156" y="2162515"/>
            <a:ext cx="4862843" cy="1299142"/>
          </a:xfrm>
          <a:prstGeom prst="rect">
            <a:avLst/>
          </a:prstGeom>
        </p:spPr>
      </p:pic>
    </p:spTree>
    <p:custDataLst>
      <p:tags r:id="rId1"/>
    </p:custDataLst>
    <p:extLst>
      <p:ext uri="{BB962C8B-B14F-4D97-AF65-F5344CB8AC3E}">
        <p14:creationId xmlns:p14="http://schemas.microsoft.com/office/powerpoint/2010/main" val="1565737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4815D5-4A65-4E05-B209-0736DF72B583}"/>
              </a:ext>
            </a:extLst>
          </p:cNvPr>
          <p:cNvPicPr>
            <a:picLocks noChangeAspect="1"/>
          </p:cNvPicPr>
          <p:nvPr/>
        </p:nvPicPr>
        <p:blipFill>
          <a:blip r:embed="rId3"/>
          <a:stretch>
            <a:fillRect/>
          </a:stretch>
        </p:blipFill>
        <p:spPr>
          <a:xfrm>
            <a:off x="1293223" y="499654"/>
            <a:ext cx="8778239" cy="6201592"/>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4065721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9B0FF-8D93-4DBE-92F8-90BA15CBBF4D}"/>
              </a:ext>
            </a:extLst>
          </p:cNvPr>
          <p:cNvSpPr>
            <a:spLocks noGrp="1"/>
          </p:cNvSpPr>
          <p:nvPr>
            <p:ph type="title"/>
          </p:nvPr>
        </p:nvSpPr>
        <p:spPr/>
        <p:txBody>
          <a:bodyPr/>
          <a:lstStyle/>
          <a:p>
            <a:r>
              <a:rPr lang="en-US" dirty="0">
                <a:latin typeface="Amasis MT Pro Medium" panose="02040604050005020304" pitchFamily="18" charset="0"/>
              </a:rPr>
              <a:t>Unconscious Bias (also known as Implicit Bias) </a:t>
            </a:r>
          </a:p>
        </p:txBody>
      </p:sp>
      <p:sp>
        <p:nvSpPr>
          <p:cNvPr id="3" name="Content Placeholder 2">
            <a:extLst>
              <a:ext uri="{FF2B5EF4-FFF2-40B4-BE49-F238E27FC236}">
                <a16:creationId xmlns:a16="http://schemas.microsoft.com/office/drawing/2014/main" id="{48FB66A1-8A36-493E-9401-D2E96AFC7637}"/>
              </a:ext>
            </a:extLst>
          </p:cNvPr>
          <p:cNvSpPr>
            <a:spLocks noGrp="1"/>
          </p:cNvSpPr>
          <p:nvPr>
            <p:ph sz="half" idx="1"/>
          </p:nvPr>
        </p:nvSpPr>
        <p:spPr>
          <a:xfrm>
            <a:off x="664690" y="1985963"/>
            <a:ext cx="5115623" cy="4140200"/>
          </a:xfrm>
        </p:spPr>
        <p:txBody>
          <a:bodyPr>
            <a:normAutofit/>
          </a:bodyPr>
          <a:lstStyle/>
          <a:p>
            <a:r>
              <a:rPr lang="en-US" sz="2000" dirty="0">
                <a:latin typeface="Amasis MT Pro Medium" panose="02040604050005020304" pitchFamily="18" charset="0"/>
              </a:rPr>
              <a:t>Attitudes or stereotypes that affect our understanding, action and decisions in an unconscious manner</a:t>
            </a:r>
          </a:p>
          <a:p>
            <a:pPr lvl="1"/>
            <a:r>
              <a:rPr lang="en-US" sz="2000" dirty="0">
                <a:latin typeface="Amasis MT Pro Medium" panose="02040604050005020304" pitchFamily="18" charset="0"/>
              </a:rPr>
              <a:t>Blind spots</a:t>
            </a:r>
          </a:p>
          <a:p>
            <a:r>
              <a:rPr lang="en-US" sz="2000" dirty="0">
                <a:latin typeface="Amasis MT Pro Medium" panose="02040604050005020304" pitchFamily="18" charset="0"/>
              </a:rPr>
              <a:t>Unconscious bias require personal motivation and dedicated effort to unlearn</a:t>
            </a:r>
          </a:p>
          <a:p>
            <a:r>
              <a:rPr lang="en-US" sz="2000" dirty="0">
                <a:latin typeface="Amasis MT Pro Medium" panose="02040604050005020304" pitchFamily="18" charset="0"/>
              </a:rPr>
              <a:t>Paying attention to the possibility for unconscious bias (self-awareness)allows us to consider how we engage or disengage with others. </a:t>
            </a:r>
          </a:p>
        </p:txBody>
      </p:sp>
      <p:sp>
        <p:nvSpPr>
          <p:cNvPr id="4" name="Content Placeholder 3">
            <a:extLst>
              <a:ext uri="{FF2B5EF4-FFF2-40B4-BE49-F238E27FC236}">
                <a16:creationId xmlns:a16="http://schemas.microsoft.com/office/drawing/2014/main" id="{E1FD02C8-F148-40D8-888D-5D59A7D0B1EE}"/>
              </a:ext>
            </a:extLst>
          </p:cNvPr>
          <p:cNvSpPr>
            <a:spLocks noGrp="1"/>
          </p:cNvSpPr>
          <p:nvPr>
            <p:ph sz="half" idx="2"/>
          </p:nvPr>
        </p:nvSpPr>
        <p:spPr>
          <a:xfrm>
            <a:off x="5866504" y="2012497"/>
            <a:ext cx="4876800" cy="4140200"/>
          </a:xfrm>
        </p:spPr>
        <p:txBody>
          <a:bodyPr>
            <a:normAutofit/>
          </a:bodyPr>
          <a:lstStyle/>
          <a:p>
            <a:r>
              <a:rPr lang="en-US" sz="2000" dirty="0">
                <a:latin typeface="Amasis MT Pro Medium" panose="02040604050005020304" pitchFamily="18" charset="0"/>
              </a:rPr>
              <a:t>Bias does not automatically equate to being anti _______.</a:t>
            </a:r>
          </a:p>
          <a:p>
            <a:r>
              <a:rPr lang="en-US" sz="2000" dirty="0">
                <a:latin typeface="Amasis MT Pro Medium" panose="02040604050005020304" pitchFamily="18" charset="0"/>
              </a:rPr>
              <a:t>It is possible to hold bias against a group with which you identify</a:t>
            </a:r>
          </a:p>
          <a:p>
            <a:pPr lvl="1"/>
            <a:r>
              <a:rPr lang="en-US" sz="2000" dirty="0">
                <a:latin typeface="Amasis MT Pro Medium" panose="02040604050005020304" pitchFamily="18" charset="0"/>
              </a:rPr>
              <a:t>It is possible for men and women to hold implicit gender bias or to have preferences for those outside of their own race, ethnicity, etc. </a:t>
            </a:r>
          </a:p>
        </p:txBody>
      </p:sp>
    </p:spTree>
    <p:extLst>
      <p:ext uri="{BB962C8B-B14F-4D97-AF65-F5344CB8AC3E}">
        <p14:creationId xmlns:p14="http://schemas.microsoft.com/office/powerpoint/2010/main" val="828092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20BB3-FA2F-4049-8F30-4ED456636080}"/>
              </a:ext>
            </a:extLst>
          </p:cNvPr>
          <p:cNvSpPr>
            <a:spLocks noGrp="1"/>
          </p:cNvSpPr>
          <p:nvPr>
            <p:ph type="title"/>
          </p:nvPr>
        </p:nvSpPr>
        <p:spPr>
          <a:xfrm>
            <a:off x="85602" y="685800"/>
            <a:ext cx="4990923" cy="1924750"/>
          </a:xfrm>
        </p:spPr>
        <p:txBody>
          <a:bodyPr>
            <a:normAutofit/>
          </a:bodyPr>
          <a:lstStyle/>
          <a:p>
            <a:pPr algn="ctr"/>
            <a:r>
              <a:rPr lang="en-US" sz="2800" b="1" dirty="0">
                <a:solidFill>
                  <a:schemeClr val="tx1"/>
                </a:solidFill>
                <a:latin typeface="Amasis MT Pro Medium" panose="02040604050005020304" pitchFamily="18" charset="0"/>
              </a:rPr>
              <a:t>We see, hear and</a:t>
            </a:r>
            <a:br>
              <a:rPr lang="en-US" sz="2800" b="1" dirty="0">
                <a:solidFill>
                  <a:schemeClr val="tx1"/>
                </a:solidFill>
                <a:latin typeface="Amasis MT Pro Medium" panose="02040604050005020304" pitchFamily="18" charset="0"/>
              </a:rPr>
            </a:br>
            <a:r>
              <a:rPr lang="en-US" sz="2800" b="1" dirty="0">
                <a:solidFill>
                  <a:schemeClr val="tx1"/>
                </a:solidFill>
                <a:latin typeface="Amasis MT Pro Medium" panose="02040604050005020304" pitchFamily="18" charset="0"/>
              </a:rPr>
              <a:t> feel what we believe…</a:t>
            </a:r>
          </a:p>
        </p:txBody>
      </p:sp>
      <p:sp>
        <p:nvSpPr>
          <p:cNvPr id="3" name="Text Placeholder 2">
            <a:extLst>
              <a:ext uri="{FF2B5EF4-FFF2-40B4-BE49-F238E27FC236}">
                <a16:creationId xmlns:a16="http://schemas.microsoft.com/office/drawing/2014/main" id="{4393BFDF-0EB9-4960-870A-5D263D3E30F2}"/>
              </a:ext>
            </a:extLst>
          </p:cNvPr>
          <p:cNvSpPr>
            <a:spLocks noGrp="1"/>
          </p:cNvSpPr>
          <p:nvPr>
            <p:ph type="body" idx="1"/>
          </p:nvPr>
        </p:nvSpPr>
        <p:spPr>
          <a:xfrm>
            <a:off x="6365601" y="1355682"/>
            <a:ext cx="5431658" cy="4873625"/>
          </a:xfrm>
        </p:spPr>
        <p:txBody>
          <a:bodyPr>
            <a:normAutofit/>
          </a:bodyPr>
          <a:lstStyle/>
          <a:p>
            <a:r>
              <a:rPr lang="en-US" sz="2400" dirty="0">
                <a:latin typeface="Amasis MT Pro Medium" panose="02040604050005020304" pitchFamily="18" charset="0"/>
              </a:rPr>
              <a:t>Everyone experiences the world slightly different based on your lived and learned experiences</a:t>
            </a:r>
          </a:p>
          <a:p>
            <a:r>
              <a:rPr lang="en-US" sz="2400" dirty="0">
                <a:latin typeface="Amasis MT Pro Medium" panose="02040604050005020304" pitchFamily="18" charset="0"/>
              </a:rPr>
              <a:t>It is not wrong or right</a:t>
            </a:r>
          </a:p>
          <a:p>
            <a:r>
              <a:rPr lang="en-US" sz="2400" dirty="0">
                <a:latin typeface="Amasis MT Pro Medium" panose="02040604050005020304" pitchFamily="18" charset="0"/>
              </a:rPr>
              <a:t>It’s human nature</a:t>
            </a:r>
          </a:p>
          <a:p>
            <a:r>
              <a:rPr lang="en-US" sz="2400" dirty="0">
                <a:latin typeface="Amasis MT Pro Medium" panose="02040604050005020304" pitchFamily="18" charset="0"/>
              </a:rPr>
              <a:t>How we see the world is based on our culture and our identity </a:t>
            </a:r>
          </a:p>
          <a:p>
            <a:endParaRPr lang="en-US" dirty="0">
              <a:latin typeface="+mj-lt"/>
            </a:endParaRPr>
          </a:p>
          <a:p>
            <a:endParaRPr lang="en-US" dirty="0">
              <a:latin typeface="+mj-lt"/>
            </a:endParaRPr>
          </a:p>
        </p:txBody>
      </p:sp>
      <p:pic>
        <p:nvPicPr>
          <p:cNvPr id="1026" name="Picture 2" descr="Accessibility Layers. To me accessibility is making sure that… | by Joe  Pounds | Medium">
            <a:extLst>
              <a:ext uri="{FF2B5EF4-FFF2-40B4-BE49-F238E27FC236}">
                <a16:creationId xmlns:a16="http://schemas.microsoft.com/office/drawing/2014/main" id="{915BD0D7-A3C8-4966-A6BC-3FF749ECE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250" y="2974624"/>
            <a:ext cx="3271219" cy="3033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252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472" name="Google Shape;472;gd2f1b044d6_0_100"/>
          <p:cNvPicPr preferRelativeResize="0"/>
          <p:nvPr/>
        </p:nvPicPr>
        <p:blipFill rotWithShape="1">
          <a:blip r:embed="rId3">
            <a:alphaModFix/>
          </a:blip>
          <a:srcRect/>
          <a:stretch/>
        </p:blipFill>
        <p:spPr>
          <a:xfrm>
            <a:off x="1" y="0"/>
            <a:ext cx="12191998" cy="6141377"/>
          </a:xfrm>
          <a:prstGeom prst="rect">
            <a:avLst/>
          </a:prstGeom>
          <a:noFill/>
          <a:ln>
            <a:noFill/>
          </a:ln>
        </p:spPr>
      </p:pic>
      <p:sp>
        <p:nvSpPr>
          <p:cNvPr id="473" name="Google Shape;473;gd2f1b044d6_0_100"/>
          <p:cNvSpPr/>
          <p:nvPr/>
        </p:nvSpPr>
        <p:spPr>
          <a:xfrm>
            <a:off x="0" y="6141377"/>
            <a:ext cx="12191999" cy="518845"/>
          </a:xfrm>
          <a:prstGeom prst="rect">
            <a:avLst/>
          </a:prstGeom>
          <a:solidFill>
            <a:srgbClr val="D0CECE"/>
          </a:solid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Our Kind of People, Beyete Ross Smith</a:t>
            </a:r>
            <a:endParaRPr sz="1400" b="0" i="0" u="none" strike="noStrike" cap="none">
              <a:solidFill>
                <a:srgbClr val="000000"/>
              </a:solidFill>
              <a:latin typeface="Arial"/>
              <a:ea typeface="Arial"/>
              <a:cs typeface="Arial"/>
              <a:sym typeface="Arial"/>
            </a:endParaRPr>
          </a:p>
          <a:p>
            <a:pPr marL="0" marR="0" lvl="0" indent="0" algn="ctr" rtl="0">
              <a:lnSpc>
                <a:spcPct val="107000"/>
              </a:lnSpc>
              <a:spcBef>
                <a:spcPts val="80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http://www.bayeterosssmith.com/our-kind-of-people</a:t>
            </a:r>
            <a:endParaRPr sz="1400" b="0" i="0" u="none" strike="noStrike" cap="none">
              <a:solidFill>
                <a:srgbClr val="000000"/>
              </a:solidFill>
              <a:latin typeface="Arial"/>
              <a:ea typeface="Arial"/>
              <a:cs typeface="Arial"/>
              <a:sym typeface="Arial"/>
            </a:endParaRPr>
          </a:p>
        </p:txBody>
      </p:sp>
      <p:sp>
        <p:nvSpPr>
          <p:cNvPr id="474" name="Google Shape;474;gd2f1b044d6_0_100"/>
          <p:cNvSpPr txBox="1">
            <a:spLocks noGrp="1"/>
          </p:cNvSpPr>
          <p:nvPr>
            <p:ph type="sldNum" idx="12"/>
          </p:nvPr>
        </p:nvSpPr>
        <p:spPr>
          <a:xfrm>
            <a:off x="10758922" y="6217920"/>
            <a:ext cx="365760" cy="36576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13</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0EAAA-1B23-7744-8F34-D92AA5DB83E9}"/>
              </a:ext>
            </a:extLst>
          </p:cNvPr>
          <p:cNvSpPr>
            <a:spLocks noGrp="1"/>
          </p:cNvSpPr>
          <p:nvPr>
            <p:ph type="title"/>
          </p:nvPr>
        </p:nvSpPr>
        <p:spPr>
          <a:xfrm>
            <a:off x="9178948" y="3429000"/>
            <a:ext cx="4065148" cy="1325563"/>
          </a:xfrm>
        </p:spPr>
        <p:txBody>
          <a:bodyPr vert="horz" lIns="91440" tIns="45720" rIns="91440" bIns="45720" rtlCol="0" anchor="ctr" anchorCtr="0">
            <a:normAutofit/>
          </a:bodyPr>
          <a:lstStyle/>
          <a:p>
            <a:r>
              <a:rPr lang="en-US" sz="2000" b="1" dirty="0">
                <a:solidFill>
                  <a:schemeClr val="tx1"/>
                </a:solidFill>
                <a:latin typeface="Amasis MT Pro Medium" panose="02040604050005020304" pitchFamily="18" charset="0"/>
              </a:rPr>
              <a:t>Dr. </a:t>
            </a:r>
            <a:r>
              <a:rPr lang="en-US" sz="2000" b="1" dirty="0" err="1">
                <a:solidFill>
                  <a:schemeClr val="tx1"/>
                </a:solidFill>
                <a:latin typeface="Amasis MT Pro Medium" panose="02040604050005020304" pitchFamily="18" charset="0"/>
              </a:rPr>
              <a:t>Derald</a:t>
            </a:r>
            <a:r>
              <a:rPr lang="en-US" sz="2000" b="1" dirty="0">
                <a:solidFill>
                  <a:schemeClr val="tx1"/>
                </a:solidFill>
                <a:latin typeface="Amasis MT Pro Medium" panose="02040604050005020304" pitchFamily="18" charset="0"/>
              </a:rPr>
              <a:t> Wing Sue</a:t>
            </a:r>
          </a:p>
        </p:txBody>
      </p:sp>
      <p:sp>
        <p:nvSpPr>
          <p:cNvPr id="15" name="Content Placeholder 2">
            <a:extLst>
              <a:ext uri="{FF2B5EF4-FFF2-40B4-BE49-F238E27FC236}">
                <a16:creationId xmlns:a16="http://schemas.microsoft.com/office/drawing/2014/main" id="{F3C4E096-68C3-ED46-811E-2C5F9E9B2270}"/>
              </a:ext>
            </a:extLst>
          </p:cNvPr>
          <p:cNvSpPr txBox="1">
            <a:spLocks/>
          </p:cNvSpPr>
          <p:nvPr/>
        </p:nvSpPr>
        <p:spPr>
          <a:xfrm>
            <a:off x="1752601" y="1825625"/>
            <a:ext cx="4100147"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65000"/>
                    <a:lumOff val="35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65000"/>
                    <a:lumOff val="35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65000"/>
                    <a:lumOff val="35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8854">
              <a:spcBef>
                <a:spcPts val="750"/>
              </a:spcBef>
              <a:defRPr/>
            </a:pPr>
            <a:r>
              <a:rPr lang="en-US" sz="2400" dirty="0">
                <a:solidFill>
                  <a:schemeClr val="tx1"/>
                </a:solidFill>
                <a:latin typeface="Amasis MT Pro Medium" panose="02040604050005020304" pitchFamily="18" charset="0"/>
              </a:rPr>
              <a:t>Words or actions </a:t>
            </a:r>
          </a:p>
          <a:p>
            <a:pPr marL="348854">
              <a:spcBef>
                <a:spcPts val="750"/>
              </a:spcBef>
              <a:defRPr/>
            </a:pPr>
            <a:r>
              <a:rPr lang="en-US" sz="2400" dirty="0">
                <a:solidFill>
                  <a:schemeClr val="tx1"/>
                </a:solidFill>
                <a:latin typeface="Amasis MT Pro Medium" panose="02040604050005020304" pitchFamily="18" charset="0"/>
              </a:rPr>
              <a:t>Brief and commonplace; often daily</a:t>
            </a:r>
          </a:p>
          <a:p>
            <a:pPr marL="348854">
              <a:spcBef>
                <a:spcPts val="750"/>
              </a:spcBef>
              <a:defRPr/>
            </a:pPr>
            <a:r>
              <a:rPr lang="en-US" sz="2400" dirty="0">
                <a:solidFill>
                  <a:schemeClr val="tx1"/>
                </a:solidFill>
                <a:latin typeface="Amasis MT Pro Medium" panose="02040604050005020304" pitchFamily="18" charset="0"/>
              </a:rPr>
              <a:t>Intentional or unintentional</a:t>
            </a:r>
          </a:p>
          <a:p>
            <a:pPr marL="348854">
              <a:spcBef>
                <a:spcPts val="750"/>
              </a:spcBef>
              <a:defRPr/>
            </a:pPr>
            <a:r>
              <a:rPr lang="en-US" sz="2400" dirty="0">
                <a:solidFill>
                  <a:schemeClr val="tx1"/>
                </a:solidFill>
                <a:latin typeface="Amasis MT Pro Medium" panose="02040604050005020304" pitchFamily="18" charset="0"/>
              </a:rPr>
              <a:t>Often framed as “humor” or a “compliment”</a:t>
            </a:r>
          </a:p>
          <a:p>
            <a:pPr marL="348854">
              <a:spcBef>
                <a:spcPts val="750"/>
              </a:spcBef>
              <a:defRPr/>
            </a:pPr>
            <a:r>
              <a:rPr lang="en-US" sz="2400" dirty="0">
                <a:solidFill>
                  <a:schemeClr val="tx1"/>
                </a:solidFill>
                <a:latin typeface="Amasis MT Pro Medium" panose="02040604050005020304" pitchFamily="18" charset="0"/>
              </a:rPr>
              <a:t>Felt as Indignities and insults</a:t>
            </a:r>
          </a:p>
          <a:p>
            <a:pPr marL="348854">
              <a:spcBef>
                <a:spcPts val="750"/>
              </a:spcBef>
              <a:defRPr/>
            </a:pPr>
            <a:r>
              <a:rPr lang="en-US" sz="2400" dirty="0">
                <a:solidFill>
                  <a:schemeClr val="tx1"/>
                </a:solidFill>
                <a:latin typeface="Amasis MT Pro Medium" panose="02040604050005020304" pitchFamily="18" charset="0"/>
              </a:rPr>
              <a:t>Have a cumulative impact</a:t>
            </a:r>
          </a:p>
        </p:txBody>
      </p:sp>
      <p:pic>
        <p:nvPicPr>
          <p:cNvPr id="11" name="Picture 4">
            <a:extLst>
              <a:ext uri="{FF2B5EF4-FFF2-40B4-BE49-F238E27FC236}">
                <a16:creationId xmlns:a16="http://schemas.microsoft.com/office/drawing/2014/main" id="{6C2BCF9A-5D08-F04F-A057-67EAA198DF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4247"/>
          <a:stretch/>
        </p:blipFill>
        <p:spPr bwMode="auto">
          <a:xfrm>
            <a:off x="6017254" y="3240664"/>
            <a:ext cx="2794825" cy="3423704"/>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2" descr="Image result for Dr. Chester M. Pierce">
            <a:extLst>
              <a:ext uri="{FF2B5EF4-FFF2-40B4-BE49-F238E27FC236}">
                <a16:creationId xmlns:a16="http://schemas.microsoft.com/office/drawing/2014/main" id="{FEA5C8D7-50D1-2742-8A08-BDD607C456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774" r="53274" b="1"/>
          <a:stretch/>
        </p:blipFill>
        <p:spPr bwMode="auto">
          <a:xfrm>
            <a:off x="6279158" y="0"/>
            <a:ext cx="2436821" cy="2776958"/>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Image result for Derald wing sue">
            <a:extLst>
              <a:ext uri="{FF2B5EF4-FFF2-40B4-BE49-F238E27FC236}">
                <a16:creationId xmlns:a16="http://schemas.microsoft.com/office/drawing/2014/main" id="{7DFEAE3D-56BC-574A-B054-2D18D56015D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6063" r="10402" b="4"/>
          <a:stretch/>
        </p:blipFill>
        <p:spPr bwMode="auto">
          <a:xfrm>
            <a:off x="8974096" y="372217"/>
            <a:ext cx="1693904"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F712F9D6-16CC-6C46-995F-24DA7A165B4C}"/>
              </a:ext>
            </a:extLst>
          </p:cNvPr>
          <p:cNvSpPr txBox="1">
            <a:spLocks/>
          </p:cNvSpPr>
          <p:nvPr/>
        </p:nvSpPr>
        <p:spPr>
          <a:xfrm>
            <a:off x="6423323" y="2687417"/>
            <a:ext cx="2685248" cy="63034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0" i="0" kern="1200">
                <a:solidFill>
                  <a:schemeClr val="tx1">
                    <a:lumMod val="65000"/>
                    <a:lumOff val="35000"/>
                  </a:schemeClr>
                </a:solidFill>
                <a:latin typeface="Arial" panose="020B0604020202020204" pitchFamily="34" charset="0"/>
                <a:ea typeface="+mj-ea"/>
                <a:cs typeface="+mj-cs"/>
              </a:defRPr>
            </a:lvl1pPr>
          </a:lstStyle>
          <a:p>
            <a:pPr defTabSz="685800">
              <a:spcAft>
                <a:spcPts val="600"/>
              </a:spcAft>
              <a:defRPr/>
            </a:pPr>
            <a:r>
              <a:rPr lang="en-US" sz="2000" b="1" dirty="0">
                <a:solidFill>
                  <a:schemeClr val="tx1"/>
                </a:solidFill>
                <a:latin typeface="Amasis MT Pro Medium" panose="02040604050005020304" pitchFamily="18" charset="0"/>
              </a:rPr>
              <a:t>Dr. Chester M. Pierce</a:t>
            </a:r>
          </a:p>
        </p:txBody>
      </p:sp>
      <p:sp>
        <p:nvSpPr>
          <p:cNvPr id="12" name="Title 1">
            <a:extLst>
              <a:ext uri="{FF2B5EF4-FFF2-40B4-BE49-F238E27FC236}">
                <a16:creationId xmlns:a16="http://schemas.microsoft.com/office/drawing/2014/main" id="{7506891D-283F-1243-B825-6ACC8D7F8B5E}"/>
              </a:ext>
            </a:extLst>
          </p:cNvPr>
          <p:cNvSpPr txBox="1">
            <a:spLocks/>
          </p:cNvSpPr>
          <p:nvPr/>
        </p:nvSpPr>
        <p:spPr>
          <a:xfrm>
            <a:off x="8690176" y="6261586"/>
            <a:ext cx="2874223" cy="38350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600" b="1" i="0" kern="1200" cap="none" baseline="0">
                <a:solidFill>
                  <a:schemeClr val="bg1"/>
                </a:solidFill>
                <a:latin typeface="Arial" panose="020B0604020202020204" pitchFamily="34" charset="0"/>
                <a:ea typeface="+mj-ea"/>
                <a:cs typeface="Arial" panose="020B0604020202020204" pitchFamily="34" charset="0"/>
              </a:defRPr>
            </a:lvl1pPr>
          </a:lstStyle>
          <a:p>
            <a:pPr defTabSz="685800">
              <a:spcAft>
                <a:spcPts val="600"/>
              </a:spcAft>
              <a:defRPr/>
            </a:pPr>
            <a:r>
              <a:rPr lang="en-US" sz="2000" dirty="0">
                <a:solidFill>
                  <a:schemeClr val="tx1"/>
                </a:solidFill>
                <a:latin typeface="Amasis MT Pro Medium" panose="02040604050005020304" pitchFamily="18" charset="0"/>
              </a:rPr>
              <a:t>Dr. Monnica T. Williams</a:t>
            </a:r>
          </a:p>
        </p:txBody>
      </p:sp>
      <p:sp>
        <p:nvSpPr>
          <p:cNvPr id="3" name="TextBox 2">
            <a:extLst>
              <a:ext uri="{FF2B5EF4-FFF2-40B4-BE49-F238E27FC236}">
                <a16:creationId xmlns:a16="http://schemas.microsoft.com/office/drawing/2014/main" id="{7573E35D-1313-4828-884D-94E60D82A8A9}"/>
              </a:ext>
            </a:extLst>
          </p:cNvPr>
          <p:cNvSpPr txBox="1"/>
          <p:nvPr/>
        </p:nvSpPr>
        <p:spPr>
          <a:xfrm>
            <a:off x="759067" y="574766"/>
            <a:ext cx="4206240" cy="707886"/>
          </a:xfrm>
          <a:prstGeom prst="rect">
            <a:avLst/>
          </a:prstGeom>
          <a:noFill/>
        </p:spPr>
        <p:txBody>
          <a:bodyPr wrap="square" rtlCol="0">
            <a:spAutoFit/>
          </a:bodyPr>
          <a:lstStyle/>
          <a:p>
            <a:r>
              <a:rPr lang="en-US" sz="4000" dirty="0">
                <a:latin typeface="Amasis MT Pro Medium" panose="02040604050005020304" pitchFamily="18" charset="0"/>
              </a:rPr>
              <a:t>Microaggressions</a:t>
            </a:r>
          </a:p>
        </p:txBody>
      </p:sp>
    </p:spTree>
    <p:extLst>
      <p:ext uri="{BB962C8B-B14F-4D97-AF65-F5344CB8AC3E}">
        <p14:creationId xmlns:p14="http://schemas.microsoft.com/office/powerpoint/2010/main" val="1002105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6"/>
          <p:cNvSpPr/>
          <p:nvPr/>
        </p:nvSpPr>
        <p:spPr>
          <a:xfrm>
            <a:off x="2667000" y="857250"/>
            <a:ext cx="6858000" cy="5143500"/>
          </a:xfrm>
          <a:prstGeom prst="rect">
            <a:avLst/>
          </a:prstGeom>
          <a:solidFill>
            <a:schemeClr val="dk1"/>
          </a:solidFill>
          <a:ln>
            <a:noFill/>
          </a:ln>
        </p:spPr>
        <p:txBody>
          <a:bodyPr spcFirstLastPara="1" wrap="square" lIns="68569" tIns="34275" rIns="68569" bIns="34275" anchor="ctr" anchorCtr="0">
            <a:noAutofit/>
          </a:bodyPr>
          <a:lstStyle/>
          <a:p>
            <a:pPr algn="ctr"/>
            <a:endParaRPr>
              <a:solidFill>
                <a:schemeClr val="lt1"/>
              </a:solidFill>
              <a:latin typeface="Times New Roman"/>
              <a:ea typeface="Times New Roman"/>
              <a:cs typeface="Times New Roman"/>
              <a:sym typeface="Times New Roman"/>
            </a:endParaRPr>
          </a:p>
        </p:txBody>
      </p:sp>
      <p:sp>
        <p:nvSpPr>
          <p:cNvPr id="348" name="Google Shape;348;p26"/>
          <p:cNvSpPr txBox="1"/>
          <p:nvPr/>
        </p:nvSpPr>
        <p:spPr>
          <a:xfrm>
            <a:off x="3134616" y="1873366"/>
            <a:ext cx="5828362" cy="2008772"/>
          </a:xfrm>
          <a:prstGeom prst="rect">
            <a:avLst/>
          </a:prstGeom>
          <a:noFill/>
          <a:ln>
            <a:noFill/>
          </a:ln>
        </p:spPr>
        <p:txBody>
          <a:bodyPr spcFirstLastPara="1" wrap="square" lIns="68569" tIns="34275" rIns="68569" bIns="34275" anchor="b" anchorCtr="0">
            <a:normAutofit/>
          </a:bodyPr>
          <a:lstStyle/>
          <a:p>
            <a:pPr>
              <a:lnSpc>
                <a:spcPct val="90000"/>
              </a:lnSpc>
            </a:pPr>
            <a:r>
              <a:rPr lang="en-US" sz="4350" dirty="0">
                <a:solidFill>
                  <a:schemeClr val="lt1"/>
                </a:solidFill>
                <a:latin typeface="Amasis MT Pro Medium" panose="02040604050005020304" pitchFamily="18" charset="0"/>
                <a:ea typeface="Calibri"/>
                <a:cs typeface="Calibri"/>
                <a:sym typeface="Calibri"/>
              </a:rPr>
              <a:t>What has been your experience(s) with microaggressions? </a:t>
            </a:r>
            <a:endParaRPr dirty="0">
              <a:latin typeface="Amasis MT Pro Medium" panose="02040604050005020304" pitchFamily="18" charset="0"/>
            </a:endParaRPr>
          </a:p>
        </p:txBody>
      </p:sp>
      <p:grpSp>
        <p:nvGrpSpPr>
          <p:cNvPr id="349" name="Google Shape;349;p26"/>
          <p:cNvGrpSpPr/>
          <p:nvPr/>
        </p:nvGrpSpPr>
        <p:grpSpPr>
          <a:xfrm>
            <a:off x="9123947" y="857250"/>
            <a:ext cx="401054" cy="5143500"/>
            <a:chOff x="11479015" y="0"/>
            <a:chExt cx="712985" cy="6858000"/>
          </a:xfrm>
        </p:grpSpPr>
        <p:sp>
          <p:nvSpPr>
            <p:cNvPr id="350" name="Google Shape;350;p26"/>
            <p:cNvSpPr/>
            <p:nvPr/>
          </p:nvSpPr>
          <p:spPr>
            <a:xfrm>
              <a:off x="11479018" y="0"/>
              <a:ext cx="712982" cy="6858000"/>
            </a:xfrm>
            <a:custGeom>
              <a:avLst/>
              <a:gdLst/>
              <a:ahLst/>
              <a:cxnLst/>
              <a:rect l="l" t="t" r="r" b="b"/>
              <a:pathLst>
                <a:path w="712982" h="6858000" extrusionOk="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a:noFill/>
            </a:ln>
            <a:effectLst>
              <a:outerShdw blurRad="381000" dist="152400" dir="10800000" algn="ctr" rotWithShape="0">
                <a:schemeClr val="lt1">
                  <a:alpha val="9803"/>
                </a:schemeClr>
              </a:outerShdw>
            </a:effectLst>
          </p:spPr>
          <p:txBody>
            <a:bodyPr spcFirstLastPara="1" wrap="square" lIns="68569" tIns="34275" rIns="68569" bIns="34275" anchor="ctr" anchorCtr="0">
              <a:noAutofit/>
            </a:bodyPr>
            <a:lstStyle/>
            <a:p>
              <a:pPr algn="ctr"/>
              <a:endParaRPr>
                <a:solidFill>
                  <a:schemeClr val="lt1"/>
                </a:solidFill>
                <a:latin typeface="Times New Roman"/>
                <a:ea typeface="Times New Roman"/>
                <a:cs typeface="Times New Roman"/>
                <a:sym typeface="Times New Roman"/>
              </a:endParaRPr>
            </a:p>
          </p:txBody>
        </p:sp>
        <p:sp>
          <p:nvSpPr>
            <p:cNvPr id="351" name="Google Shape;351;p26"/>
            <p:cNvSpPr/>
            <p:nvPr/>
          </p:nvSpPr>
          <p:spPr>
            <a:xfrm>
              <a:off x="11479015" y="0"/>
              <a:ext cx="712985" cy="6858000"/>
            </a:xfrm>
            <a:custGeom>
              <a:avLst/>
              <a:gdLst/>
              <a:ahLst/>
              <a:cxnLst/>
              <a:rect l="l" t="t" r="r" b="b"/>
              <a:pathLst>
                <a:path w="712985" h="6858000" extrusionOk="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rotWithShape="1">
              <a:blip r:embed="rId3">
                <a:alphaModFix amt="57000"/>
              </a:blip>
              <a:tile tx="0" ty="0" sx="100000" sy="100000" flip="none" algn="tl"/>
            </a:blipFill>
            <a:ln>
              <a:noFill/>
            </a:ln>
            <a:effectLst>
              <a:outerShdw blurRad="381000" dist="152400" dir="10800000" algn="ctr" rotWithShape="0">
                <a:schemeClr val="lt1">
                  <a:alpha val="9803"/>
                </a:schemeClr>
              </a:outerShdw>
            </a:effectLst>
          </p:spPr>
          <p:txBody>
            <a:bodyPr spcFirstLastPara="1" wrap="square" lIns="68569" tIns="34275" rIns="68569" bIns="34275" anchor="ctr" anchorCtr="0">
              <a:noAutofit/>
            </a:bodyPr>
            <a:lstStyle/>
            <a:p>
              <a:pPr algn="ctr"/>
              <a:endParaRPr>
                <a:solidFill>
                  <a:schemeClr val="lt1"/>
                </a:solidFill>
                <a:latin typeface="Times New Roman"/>
                <a:ea typeface="Times New Roman"/>
                <a:cs typeface="Times New Roman"/>
                <a:sym typeface="Times New Roman"/>
              </a:endParaRPr>
            </a:p>
          </p:txBody>
        </p:sp>
      </p:grpSp>
    </p:spTree>
    <p:extLst>
      <p:ext uri="{BB962C8B-B14F-4D97-AF65-F5344CB8AC3E}">
        <p14:creationId xmlns:p14="http://schemas.microsoft.com/office/powerpoint/2010/main" val="28303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2" name="Google Shape;172;p9"/>
          <p:cNvSpPr txBox="1">
            <a:spLocks noGrp="1"/>
          </p:cNvSpPr>
          <p:nvPr>
            <p:ph type="title"/>
          </p:nvPr>
        </p:nvSpPr>
        <p:spPr>
          <a:xfrm>
            <a:off x="1547515" y="669763"/>
            <a:ext cx="9198429" cy="1212102"/>
          </a:xfrm>
        </p:spPr>
        <p:txBody>
          <a:bodyPr spcFirstLastPara="1" wrap="square" lIns="91425" tIns="45700" rIns="91425" bIns="45700" anchor="ctr" anchorCtr="0">
            <a:normAutofit/>
          </a:bodyPr>
          <a:lstStyle/>
          <a:p>
            <a:pPr>
              <a:buSzPts val="2700"/>
            </a:pPr>
            <a:r>
              <a:rPr lang="en-US" sz="3600" b="1" dirty="0">
                <a:solidFill>
                  <a:srgbClr val="003F7E"/>
                </a:solidFill>
                <a:latin typeface="Amasis MT Pro Medium" panose="02040604050005020304" pitchFamily="18" charset="0"/>
              </a:rPr>
              <a:t>EXAMPLES OF MICRO-SUPPORT</a:t>
            </a:r>
          </a:p>
        </p:txBody>
      </p:sp>
      <p:sp>
        <p:nvSpPr>
          <p:cNvPr id="171" name="Google Shape;171;p9"/>
          <p:cNvSpPr txBox="1">
            <a:spLocks noGrp="1"/>
          </p:cNvSpPr>
          <p:nvPr>
            <p:ph type="body" idx="1"/>
          </p:nvPr>
        </p:nvSpPr>
        <p:spPr>
          <a:xfrm>
            <a:off x="2242880" y="2017221"/>
            <a:ext cx="7807700" cy="3731849"/>
          </a:xfrm>
        </p:spPr>
        <p:txBody>
          <a:bodyPr spcFirstLastPara="1" wrap="square" lIns="91425" tIns="45700" rIns="91425" bIns="45700" anchor="ctr" anchorCtr="0">
            <a:normAutofit/>
          </a:bodyPr>
          <a:lstStyle/>
          <a:p>
            <a:pPr marL="205740" indent="-205779">
              <a:spcBef>
                <a:spcPts val="0"/>
              </a:spcBef>
              <a:spcAft>
                <a:spcPts val="600"/>
              </a:spcAft>
              <a:buSzPct val="100000"/>
            </a:pPr>
            <a:r>
              <a:rPr lang="en-US" sz="2400" dirty="0">
                <a:latin typeface="Amasis MT Pro Medium" panose="02040604050005020304" pitchFamily="18" charset="0"/>
              </a:rPr>
              <a:t>Acknowledge contributions</a:t>
            </a:r>
          </a:p>
          <a:p>
            <a:pPr marL="205740" indent="-205779">
              <a:spcBef>
                <a:spcPts val="0"/>
              </a:spcBef>
              <a:spcAft>
                <a:spcPts val="600"/>
              </a:spcAft>
              <a:buSzPct val="100000"/>
            </a:pPr>
            <a:r>
              <a:rPr lang="en-US" sz="2400" dirty="0">
                <a:latin typeface="Amasis MT Pro Medium" panose="02040604050005020304" pitchFamily="18" charset="0"/>
              </a:rPr>
              <a:t>Break the silence </a:t>
            </a:r>
          </a:p>
          <a:p>
            <a:pPr marL="205740" indent="-205779">
              <a:spcBef>
                <a:spcPts val="0"/>
              </a:spcBef>
              <a:spcAft>
                <a:spcPts val="600"/>
              </a:spcAft>
              <a:buSzPct val="100000"/>
            </a:pPr>
            <a:r>
              <a:rPr lang="en-US" sz="2400" dirty="0">
                <a:latin typeface="Amasis MT Pro Medium" panose="02040604050005020304" pitchFamily="18" charset="0"/>
              </a:rPr>
              <a:t>Hold each other accountable when microaggressions are observed</a:t>
            </a:r>
          </a:p>
          <a:p>
            <a:pPr marL="205740" indent="-205779">
              <a:spcBef>
                <a:spcPts val="0"/>
              </a:spcBef>
              <a:spcAft>
                <a:spcPts val="600"/>
              </a:spcAft>
              <a:buSzPct val="100000"/>
            </a:pPr>
            <a:r>
              <a:rPr lang="en-US" sz="2400" dirty="0">
                <a:latin typeface="Amasis MT Pro Medium" panose="02040604050005020304" pitchFamily="18" charset="0"/>
              </a:rPr>
              <a:t>Provide full attention </a:t>
            </a:r>
          </a:p>
          <a:p>
            <a:pPr marL="205740" indent="-205779">
              <a:spcBef>
                <a:spcPts val="0"/>
              </a:spcBef>
              <a:spcAft>
                <a:spcPts val="600"/>
              </a:spcAft>
              <a:buSzPct val="100000"/>
            </a:pPr>
            <a:r>
              <a:rPr lang="en-US" sz="2400" dirty="0">
                <a:latin typeface="Amasis MT Pro Medium" panose="02040604050005020304" pitchFamily="18" charset="0"/>
              </a:rPr>
              <a:t>Recognize strengths</a:t>
            </a:r>
          </a:p>
          <a:p>
            <a:pPr marL="205740" indent="-205779">
              <a:spcBef>
                <a:spcPts val="0"/>
              </a:spcBef>
              <a:spcAft>
                <a:spcPts val="600"/>
              </a:spcAft>
              <a:buSzPct val="100000"/>
            </a:pPr>
            <a:r>
              <a:rPr lang="en-US" sz="2400" dirty="0">
                <a:latin typeface="Amasis MT Pro Medium" panose="02040604050005020304" pitchFamily="18" charset="0"/>
              </a:rPr>
              <a:t>Respectfully ask questions for clarification</a:t>
            </a:r>
          </a:p>
          <a:p>
            <a:pPr marL="205740" indent="-205779">
              <a:spcBef>
                <a:spcPts val="0"/>
              </a:spcBef>
              <a:spcAft>
                <a:spcPts val="600"/>
              </a:spcAft>
              <a:buSzPct val="100000"/>
            </a:pPr>
            <a:r>
              <a:rPr lang="en-US" sz="2400" dirty="0">
                <a:latin typeface="Amasis MT Pro Medium" panose="02040604050005020304" pitchFamily="18" charset="0"/>
              </a:rPr>
              <a:t>Do your research </a:t>
            </a:r>
          </a:p>
          <a:p>
            <a:pPr marL="205740" indent="-100012">
              <a:spcBef>
                <a:spcPts val="0"/>
              </a:spcBef>
              <a:spcAft>
                <a:spcPts val="600"/>
              </a:spcAft>
              <a:buSzPct val="100000"/>
              <a:buNone/>
            </a:pPr>
            <a:endParaRPr lang="en-US" sz="2400" dirty="0">
              <a:latin typeface="+mn-lt"/>
            </a:endParaRPr>
          </a:p>
        </p:txBody>
      </p:sp>
      <p:pic>
        <p:nvPicPr>
          <p:cNvPr id="10" name="Picture 4">
            <a:extLst>
              <a:ext uri="{FF2B5EF4-FFF2-40B4-BE49-F238E27FC236}">
                <a16:creationId xmlns:a16="http://schemas.microsoft.com/office/drawing/2014/main" id="{ED220228-13AA-44ED-A99E-0432E5BDE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7923" y="5307263"/>
            <a:ext cx="1545521" cy="6624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d2f1b044d6_0_0"/>
          <p:cNvSpPr/>
          <p:nvPr/>
        </p:nvSpPr>
        <p:spPr>
          <a:xfrm>
            <a:off x="1719945" y="-1146266"/>
            <a:ext cx="9143999" cy="5143500"/>
          </a:xfrm>
          <a:prstGeom prst="rect">
            <a:avLst/>
          </a:prstGeom>
          <a:solidFill>
            <a:schemeClr val="lt1"/>
          </a:solidFill>
          <a:ln>
            <a:noFill/>
          </a:ln>
        </p:spPr>
        <p:txBody>
          <a:bodyPr spcFirstLastPara="1" wrap="square" lIns="68569" tIns="34275" rIns="68569" bIns="34275" anchor="ctr" anchorCtr="0">
            <a:noAutofit/>
          </a:bodyPr>
          <a:lstStyle/>
          <a:p>
            <a:pPr algn="ctr" defTabSz="685800">
              <a:buClr>
                <a:srgbClr val="000000"/>
              </a:buClr>
            </a:pPr>
            <a:endParaRPr sz="1350" kern="0">
              <a:solidFill>
                <a:srgbClr val="FFFFFF"/>
              </a:solidFill>
              <a:latin typeface="Gill Sans"/>
              <a:ea typeface="Gill Sans"/>
              <a:cs typeface="Gill Sans"/>
              <a:sym typeface="Gill Sans"/>
            </a:endParaRPr>
          </a:p>
        </p:txBody>
      </p:sp>
      <p:sp>
        <p:nvSpPr>
          <p:cNvPr id="165" name="Google Shape;165;gd2f1b044d6_0_0"/>
          <p:cNvSpPr/>
          <p:nvPr/>
        </p:nvSpPr>
        <p:spPr>
          <a:xfrm>
            <a:off x="1524000" y="0"/>
            <a:ext cx="3490722" cy="6858000"/>
          </a:xfrm>
          <a:prstGeom prst="rect">
            <a:avLst/>
          </a:prstGeom>
          <a:solidFill>
            <a:srgbClr val="4A5356"/>
          </a:solidFill>
          <a:ln>
            <a:noFill/>
          </a:ln>
        </p:spPr>
        <p:txBody>
          <a:bodyPr spcFirstLastPara="1" wrap="square" lIns="68569" tIns="34275" rIns="68569" bIns="34275" anchor="ctr" anchorCtr="0">
            <a:noAutofit/>
          </a:bodyPr>
          <a:lstStyle/>
          <a:p>
            <a:pPr algn="ctr" defTabSz="685800">
              <a:buClr>
                <a:srgbClr val="000000"/>
              </a:buClr>
            </a:pPr>
            <a:r>
              <a:rPr lang="en-US" sz="1350" kern="0">
                <a:solidFill>
                  <a:srgbClr val="FFFFFF"/>
                </a:solidFill>
                <a:latin typeface="Gill Sans"/>
                <a:ea typeface="Gill Sans"/>
                <a:cs typeface="Gill Sans"/>
              </a:rPr>
              <a:t>```</a:t>
            </a:r>
            <a:endParaRPr sz="1350" kern="0">
              <a:solidFill>
                <a:srgbClr val="FFFFFF"/>
              </a:solidFill>
              <a:latin typeface="Gill Sans"/>
              <a:ea typeface="Gill Sans"/>
              <a:cs typeface="Gill Sans"/>
              <a:sym typeface="Gill Sans"/>
            </a:endParaRPr>
          </a:p>
        </p:txBody>
      </p:sp>
      <p:sp>
        <p:nvSpPr>
          <p:cNvPr id="166" name="Google Shape;166;gd2f1b044d6_0_0"/>
          <p:cNvSpPr/>
          <p:nvPr/>
        </p:nvSpPr>
        <p:spPr>
          <a:xfrm>
            <a:off x="2006601" y="2868077"/>
            <a:ext cx="2522981" cy="1121846"/>
          </a:xfrm>
          <a:prstGeom prst="rect">
            <a:avLst/>
          </a:prstGeom>
          <a:noFill/>
          <a:ln w="9525" cap="flat" cmpd="sng">
            <a:solidFill>
              <a:schemeClr val="lt1"/>
            </a:solidFill>
            <a:prstDash val="solid"/>
            <a:round/>
            <a:headEnd type="none" w="sm" len="sm"/>
            <a:tailEnd type="none" w="sm" len="sm"/>
          </a:ln>
        </p:spPr>
        <p:txBody>
          <a:bodyPr spcFirstLastPara="1" wrap="square" lIns="137156" tIns="137156" rIns="137156" bIns="137156" anchor="ctr" anchorCtr="0">
            <a:normAutofit/>
          </a:bodyPr>
          <a:lstStyle/>
          <a:p>
            <a:pPr algn="ctr" defTabSz="685800">
              <a:lnSpc>
                <a:spcPct val="90000"/>
              </a:lnSpc>
              <a:spcAft>
                <a:spcPts val="450"/>
              </a:spcAft>
              <a:buClr>
                <a:srgbClr val="000000"/>
              </a:buClr>
            </a:pPr>
            <a:r>
              <a:rPr lang="en-US" sz="3600" kern="0" dirty="0">
                <a:solidFill>
                  <a:srgbClr val="FFFFFF"/>
                </a:solidFill>
                <a:latin typeface="Amasis MT Pro Medium" panose="02040604050005020304" pitchFamily="18" charset="0"/>
                <a:ea typeface="Gill Sans"/>
                <a:cs typeface="Gill Sans"/>
                <a:sym typeface="Gill Sans"/>
              </a:rPr>
              <a:t>EXERCISE</a:t>
            </a:r>
            <a:endParaRPr sz="3600" kern="0" dirty="0">
              <a:solidFill>
                <a:srgbClr val="000000"/>
              </a:solidFill>
              <a:latin typeface="Amasis MT Pro Medium" panose="02040604050005020304" pitchFamily="18" charset="0"/>
              <a:cs typeface="Arial"/>
              <a:sym typeface="Arial"/>
            </a:endParaRPr>
          </a:p>
        </p:txBody>
      </p:sp>
      <p:grpSp>
        <p:nvGrpSpPr>
          <p:cNvPr id="168" name="Google Shape;168;gd2f1b044d6_0_0"/>
          <p:cNvGrpSpPr/>
          <p:nvPr/>
        </p:nvGrpSpPr>
        <p:grpSpPr>
          <a:xfrm>
            <a:off x="5542147" y="2944390"/>
            <a:ext cx="4446778" cy="3863973"/>
            <a:chOff x="0" y="83183"/>
            <a:chExt cx="5929037" cy="5280819"/>
          </a:xfrm>
        </p:grpSpPr>
        <p:sp>
          <p:nvSpPr>
            <p:cNvPr id="169" name="Google Shape;169;gd2f1b044d6_0_0"/>
            <p:cNvSpPr/>
            <p:nvPr/>
          </p:nvSpPr>
          <p:spPr>
            <a:xfrm>
              <a:off x="0" y="209016"/>
              <a:ext cx="5929037" cy="1216800"/>
            </a:xfrm>
            <a:prstGeom prst="roundRect">
              <a:avLst>
                <a:gd name="adj" fmla="val 16667"/>
              </a:avLst>
            </a:prstGeom>
            <a:gradFill>
              <a:gsLst>
                <a:gs pos="0">
                  <a:srgbClr val="8E8268"/>
                </a:gs>
                <a:gs pos="50000">
                  <a:srgbClr val="87795B"/>
                </a:gs>
                <a:gs pos="100000">
                  <a:srgbClr val="827355"/>
                </a:gs>
              </a:gsLst>
              <a:lin ang="5400000" scaled="0"/>
            </a:gradFill>
            <a:ln>
              <a:no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170" name="Google Shape;170;gd2f1b044d6_0_0"/>
            <p:cNvSpPr txBox="1"/>
            <p:nvPr/>
          </p:nvSpPr>
          <p:spPr>
            <a:xfrm>
              <a:off x="59399" y="83183"/>
              <a:ext cx="5810238" cy="1283234"/>
            </a:xfrm>
            <a:prstGeom prst="rect">
              <a:avLst/>
            </a:prstGeom>
            <a:noFill/>
            <a:ln>
              <a:noFill/>
            </a:ln>
          </p:spPr>
          <p:txBody>
            <a:bodyPr spcFirstLastPara="1" wrap="square" lIns="80006" tIns="80006" rIns="80006" bIns="80006" anchor="ctr" anchorCtr="0">
              <a:noAutofit/>
            </a:bodyPr>
            <a:lstStyle/>
            <a:p>
              <a:pPr defTabSz="685800">
                <a:lnSpc>
                  <a:spcPct val="90000"/>
                </a:lnSpc>
                <a:buClr>
                  <a:srgbClr val="FFFFFF"/>
                </a:buClr>
                <a:buSzPts val="2800"/>
              </a:pPr>
              <a:r>
                <a:rPr lang="en-US" sz="2000" b="1" kern="0" dirty="0">
                  <a:solidFill>
                    <a:srgbClr val="FFFFFF"/>
                  </a:solidFill>
                  <a:latin typeface="Amasis MT Pro Medium" panose="02040604050005020304" pitchFamily="18" charset="0"/>
                  <a:ea typeface="Gill Sans"/>
                  <a:cs typeface="Gill Sans"/>
                  <a:sym typeface="Gill Sans"/>
                </a:rPr>
                <a:t>In your group, someone begins the conversation:</a:t>
              </a:r>
              <a:endParaRPr sz="2000" b="1" kern="0" dirty="0">
                <a:solidFill>
                  <a:srgbClr val="FFFFFF"/>
                </a:solidFill>
                <a:latin typeface="Amasis MT Pro Medium" panose="02040604050005020304" pitchFamily="18" charset="0"/>
                <a:ea typeface="Gill Sans"/>
                <a:cs typeface="Gill Sans"/>
                <a:sym typeface="Gill Sans"/>
              </a:endParaRPr>
            </a:p>
          </p:txBody>
        </p:sp>
        <p:sp>
          <p:nvSpPr>
            <p:cNvPr id="171" name="Google Shape;171;gd2f1b044d6_0_0"/>
            <p:cNvSpPr/>
            <p:nvPr/>
          </p:nvSpPr>
          <p:spPr>
            <a:xfrm>
              <a:off x="0" y="1425817"/>
              <a:ext cx="5929037" cy="3901730"/>
            </a:xfrm>
            <a:prstGeom prst="rect">
              <a:avLst/>
            </a:prstGeom>
            <a:noFill/>
            <a:ln>
              <a:no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172" name="Google Shape;172;gd2f1b044d6_0_0"/>
            <p:cNvSpPr txBox="1"/>
            <p:nvPr/>
          </p:nvSpPr>
          <p:spPr>
            <a:xfrm>
              <a:off x="0" y="1425817"/>
              <a:ext cx="5929037" cy="3938185"/>
            </a:xfrm>
            <a:prstGeom prst="rect">
              <a:avLst/>
            </a:prstGeom>
            <a:noFill/>
            <a:ln>
              <a:noFill/>
            </a:ln>
          </p:spPr>
          <p:txBody>
            <a:bodyPr spcFirstLastPara="1" wrap="square" lIns="141169" tIns="19050" rIns="106669" bIns="19050" anchor="t" anchorCtr="0">
              <a:noAutofit/>
            </a:bodyPr>
            <a:lstStyle/>
            <a:p>
              <a:pPr marL="171450" lvl="1" indent="-171450" defTabSz="685800">
                <a:lnSpc>
                  <a:spcPct val="90000"/>
                </a:lnSpc>
                <a:spcBef>
                  <a:spcPts val="300"/>
                </a:spcBef>
                <a:buClr>
                  <a:srgbClr val="000000"/>
                </a:buClr>
                <a:buSzPts val="2000"/>
                <a:buFont typeface="Libre Baskerville"/>
                <a:buChar char="•"/>
              </a:pPr>
              <a:r>
                <a:rPr lang="en-US" sz="2000" kern="0" dirty="0">
                  <a:solidFill>
                    <a:srgbClr val="000000"/>
                  </a:solidFill>
                  <a:latin typeface="Amasis MT Pro Medium" panose="02040604050005020304" pitchFamily="18" charset="0"/>
                  <a:ea typeface="Libre Baskerville"/>
                  <a:cs typeface="Libre Baskerville"/>
                  <a:sym typeface="Libre Baskerville"/>
                </a:rPr>
                <a:t>“</a:t>
              </a:r>
              <a:r>
                <a:rPr lang="en-US" sz="2000" kern="0" dirty="0">
                  <a:solidFill>
                    <a:srgbClr val="000000"/>
                  </a:solidFill>
                  <a:latin typeface="Amasis MT Pro Medium" panose="02040604050005020304" pitchFamily="18" charset="0"/>
                  <a:ea typeface="Gill Sans"/>
                  <a:cs typeface="Gill Sans"/>
                  <a:sym typeface="Gill Sans"/>
                </a:rPr>
                <a:t>Let’s plan a company retreat to Bermuda </a:t>
              </a:r>
              <a:endParaRPr lang="en-US" sz="2000" kern="0" dirty="0">
                <a:solidFill>
                  <a:srgbClr val="000000"/>
                </a:solidFill>
                <a:latin typeface="Amasis MT Pro Medium" panose="02040604050005020304" pitchFamily="18" charset="0"/>
                <a:ea typeface="Gill Sans"/>
                <a:cs typeface="Gill Sans"/>
              </a:endParaRPr>
            </a:p>
            <a:p>
              <a:pPr marL="171450" lvl="1" indent="-171450" defTabSz="685800">
                <a:lnSpc>
                  <a:spcPct val="90000"/>
                </a:lnSpc>
                <a:spcBef>
                  <a:spcPts val="300"/>
                </a:spcBef>
                <a:buClr>
                  <a:srgbClr val="000000"/>
                </a:buClr>
                <a:buSzPts val="2000"/>
                <a:buFont typeface="Gill Sans"/>
                <a:buChar char="•"/>
              </a:pPr>
              <a:r>
                <a:rPr lang="en-US" sz="2000" kern="0" dirty="0">
                  <a:solidFill>
                    <a:srgbClr val="000000"/>
                  </a:solidFill>
                  <a:latin typeface="Amasis MT Pro Medium" panose="02040604050005020304" pitchFamily="18" charset="0"/>
                  <a:ea typeface="Gill Sans"/>
                  <a:cs typeface="Gill Sans"/>
                  <a:sym typeface="Gill Sans"/>
                </a:rPr>
                <a:t>That short phrase is then handed off another person to build on the first statement:</a:t>
              </a:r>
              <a:endParaRPr sz="2000" kern="0" dirty="0">
                <a:solidFill>
                  <a:srgbClr val="000000"/>
                </a:solidFill>
                <a:latin typeface="Amasis MT Pro Medium" panose="02040604050005020304" pitchFamily="18" charset="0"/>
                <a:ea typeface="Gill Sans"/>
                <a:cs typeface="Gill Sans"/>
                <a:sym typeface="Gill Sans"/>
              </a:endParaRPr>
            </a:p>
            <a:p>
              <a:pPr marL="171450" lvl="1" indent="-171450" defTabSz="685800">
                <a:lnSpc>
                  <a:spcPct val="90000"/>
                </a:lnSpc>
                <a:spcBef>
                  <a:spcPts val="300"/>
                </a:spcBef>
                <a:buClr>
                  <a:srgbClr val="000000"/>
                </a:buClr>
                <a:buSzPts val="2000"/>
                <a:buFont typeface="Gill Sans"/>
                <a:buChar char="•"/>
              </a:pPr>
              <a:r>
                <a:rPr lang="en-US" sz="2000" kern="0" dirty="0">
                  <a:solidFill>
                    <a:srgbClr val="000000"/>
                  </a:solidFill>
                  <a:latin typeface="Amasis MT Pro Medium" panose="02040604050005020304" pitchFamily="18" charset="0"/>
                  <a:ea typeface="Gill Sans"/>
                  <a:cs typeface="Gill Sans"/>
                  <a:sym typeface="Gill Sans"/>
                </a:rPr>
                <a:t>“</a:t>
              </a:r>
              <a:r>
                <a:rPr lang="en-US" sz="2000" b="1" kern="0" dirty="0">
                  <a:solidFill>
                    <a:srgbClr val="000000"/>
                  </a:solidFill>
                  <a:latin typeface="Amasis MT Pro Medium" panose="02040604050005020304" pitchFamily="18" charset="0"/>
                  <a:ea typeface="Gill Sans"/>
                  <a:cs typeface="Gill Sans"/>
                  <a:sym typeface="Gill Sans"/>
                </a:rPr>
                <a:t>Yes, but</a:t>
              </a:r>
              <a:r>
                <a:rPr lang="en-US" sz="2000" kern="0" dirty="0">
                  <a:solidFill>
                    <a:srgbClr val="000000"/>
                  </a:solidFill>
                  <a:latin typeface="Amasis MT Pro Medium" panose="02040604050005020304" pitchFamily="18" charset="0"/>
                  <a:ea typeface="Gill Sans"/>
                  <a:cs typeface="Gill Sans"/>
                  <a:sym typeface="Gill Sans"/>
                </a:rPr>
                <a:t>…” add another short idea, then hand off to another. </a:t>
              </a:r>
              <a:endParaRPr sz="2000" kern="0" dirty="0">
                <a:solidFill>
                  <a:srgbClr val="000000"/>
                </a:solidFill>
                <a:latin typeface="Amasis MT Pro Medium" panose="02040604050005020304" pitchFamily="18" charset="0"/>
                <a:ea typeface="Gill Sans"/>
                <a:cs typeface="Gill Sans"/>
                <a:sym typeface="Gill Sans"/>
              </a:endParaRPr>
            </a:p>
            <a:p>
              <a:pPr marL="171450" lvl="1" indent="-171450" defTabSz="685800">
                <a:lnSpc>
                  <a:spcPct val="90000"/>
                </a:lnSpc>
                <a:spcBef>
                  <a:spcPts val="300"/>
                </a:spcBef>
                <a:buClr>
                  <a:srgbClr val="000000"/>
                </a:buClr>
                <a:buSzPts val="2000"/>
                <a:buFont typeface="Gill Sans"/>
                <a:buChar char="•"/>
              </a:pPr>
              <a:r>
                <a:rPr lang="en-US" sz="2000" kern="0" dirty="0">
                  <a:solidFill>
                    <a:srgbClr val="000000"/>
                  </a:solidFill>
                  <a:latin typeface="Amasis MT Pro Medium" panose="02040604050005020304" pitchFamily="18" charset="0"/>
                  <a:ea typeface="Gill Sans"/>
                  <a:cs typeface="Gill Sans"/>
                  <a:sym typeface="Gill Sans"/>
                </a:rPr>
                <a:t>“Yes, but…”</a:t>
              </a:r>
              <a:endParaRPr sz="2000" kern="0" dirty="0">
                <a:solidFill>
                  <a:srgbClr val="000000"/>
                </a:solidFill>
                <a:latin typeface="Amasis MT Pro Medium" panose="02040604050005020304" pitchFamily="18" charset="0"/>
                <a:ea typeface="Gill Sans"/>
                <a:cs typeface="Gill Sans"/>
                <a:sym typeface="Gill Sans"/>
              </a:endParaRPr>
            </a:p>
            <a:p>
              <a:pPr marL="171450" lvl="1" indent="-171450" defTabSz="685800">
                <a:lnSpc>
                  <a:spcPct val="90000"/>
                </a:lnSpc>
                <a:spcBef>
                  <a:spcPts val="300"/>
                </a:spcBef>
                <a:buClr>
                  <a:srgbClr val="000000"/>
                </a:buClr>
                <a:buSzPts val="2000"/>
                <a:buFont typeface="Gill Sans"/>
                <a:buChar char="•"/>
              </a:pPr>
              <a:r>
                <a:rPr lang="en-US" sz="2000" kern="0" dirty="0">
                  <a:solidFill>
                    <a:srgbClr val="000000"/>
                  </a:solidFill>
                  <a:latin typeface="Amasis MT Pro Medium" panose="02040604050005020304" pitchFamily="18" charset="0"/>
                  <a:ea typeface="Gill Sans"/>
                  <a:cs typeface="Gill Sans"/>
                  <a:sym typeface="Gill Sans"/>
                </a:rPr>
                <a:t>Keep going until time is called.</a:t>
              </a:r>
              <a:endParaRPr sz="2000" kern="0" dirty="0">
                <a:solidFill>
                  <a:srgbClr val="000000"/>
                </a:solidFill>
                <a:latin typeface="Amasis MT Pro Medium" panose="02040604050005020304" pitchFamily="18" charset="0"/>
                <a:ea typeface="Gill Sans"/>
                <a:cs typeface="Gill Sans"/>
                <a:sym typeface="Gill Sans"/>
              </a:endParaRPr>
            </a:p>
          </p:txBody>
        </p:sp>
      </p:grpSp>
      <p:pic>
        <p:nvPicPr>
          <p:cNvPr id="4" name="Picture 3" descr="A picture containing outdoor, water, nature, shore&#10;&#10;Description automatically generated">
            <a:extLst>
              <a:ext uri="{FF2B5EF4-FFF2-40B4-BE49-F238E27FC236}">
                <a16:creationId xmlns:a16="http://schemas.microsoft.com/office/drawing/2014/main" id="{935A13E0-494B-42E2-A519-97D5B3195AE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014722" y="76312"/>
            <a:ext cx="5553844" cy="2791766"/>
          </a:xfrm>
          <a:prstGeom prst="rect">
            <a:avLst/>
          </a:prstGeom>
        </p:spPr>
      </p:pic>
    </p:spTree>
    <p:extLst>
      <p:ext uri="{BB962C8B-B14F-4D97-AF65-F5344CB8AC3E}">
        <p14:creationId xmlns:p14="http://schemas.microsoft.com/office/powerpoint/2010/main" val="3224579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d2f1b044d6_0_13"/>
          <p:cNvSpPr/>
          <p:nvPr/>
        </p:nvSpPr>
        <p:spPr>
          <a:xfrm>
            <a:off x="1524002" y="857250"/>
            <a:ext cx="9143999" cy="5143500"/>
          </a:xfrm>
          <a:prstGeom prst="rect">
            <a:avLst/>
          </a:prstGeom>
          <a:solidFill>
            <a:schemeClr val="lt1"/>
          </a:solidFill>
          <a:ln>
            <a:noFill/>
          </a:ln>
        </p:spPr>
        <p:txBody>
          <a:bodyPr spcFirstLastPara="1" wrap="square" lIns="68569" tIns="34275" rIns="68569" bIns="34275" anchor="ctr" anchorCtr="0">
            <a:noAutofit/>
          </a:bodyPr>
          <a:lstStyle/>
          <a:p>
            <a:pPr algn="ctr" defTabSz="685800">
              <a:buClr>
                <a:srgbClr val="000000"/>
              </a:buClr>
            </a:pPr>
            <a:endParaRPr sz="1350" kern="0">
              <a:solidFill>
                <a:srgbClr val="FFFFFF"/>
              </a:solidFill>
              <a:latin typeface="Gill Sans"/>
              <a:ea typeface="Gill Sans"/>
              <a:cs typeface="Gill Sans"/>
              <a:sym typeface="Gill Sans"/>
            </a:endParaRPr>
          </a:p>
        </p:txBody>
      </p:sp>
      <p:sp>
        <p:nvSpPr>
          <p:cNvPr id="188" name="Google Shape;188;gd2f1b044d6_0_13"/>
          <p:cNvSpPr/>
          <p:nvPr/>
        </p:nvSpPr>
        <p:spPr>
          <a:xfrm>
            <a:off x="1524000" y="0"/>
            <a:ext cx="3490722" cy="6858000"/>
          </a:xfrm>
          <a:prstGeom prst="rect">
            <a:avLst/>
          </a:prstGeom>
          <a:solidFill>
            <a:schemeClr val="dk2"/>
          </a:solidFill>
          <a:ln>
            <a:noFill/>
          </a:ln>
        </p:spPr>
        <p:txBody>
          <a:bodyPr spcFirstLastPara="1" wrap="square" lIns="68569" tIns="34275" rIns="68569" bIns="34275" anchor="ctr" anchorCtr="0">
            <a:noAutofit/>
          </a:bodyPr>
          <a:lstStyle/>
          <a:p>
            <a:pPr algn="ctr" defTabSz="685800">
              <a:buClr>
                <a:srgbClr val="000000"/>
              </a:buClr>
            </a:pPr>
            <a:endParaRPr sz="1350" kern="0">
              <a:solidFill>
                <a:srgbClr val="FFFFFF"/>
              </a:solidFill>
              <a:latin typeface="Gill Sans"/>
              <a:ea typeface="Gill Sans"/>
              <a:cs typeface="Gill Sans"/>
              <a:sym typeface="Gill Sans"/>
            </a:endParaRPr>
          </a:p>
        </p:txBody>
      </p:sp>
      <p:sp>
        <p:nvSpPr>
          <p:cNvPr id="189" name="Google Shape;189;gd2f1b044d6_0_13"/>
          <p:cNvSpPr/>
          <p:nvPr/>
        </p:nvSpPr>
        <p:spPr>
          <a:xfrm>
            <a:off x="2006601" y="2868077"/>
            <a:ext cx="2522981" cy="1121846"/>
          </a:xfrm>
          <a:prstGeom prst="rect">
            <a:avLst/>
          </a:prstGeom>
          <a:noFill/>
          <a:ln w="9525" cap="flat" cmpd="sng">
            <a:solidFill>
              <a:schemeClr val="lt1"/>
            </a:solidFill>
            <a:prstDash val="solid"/>
            <a:round/>
            <a:headEnd type="none" w="sm" len="sm"/>
            <a:tailEnd type="none" w="sm" len="sm"/>
          </a:ln>
        </p:spPr>
        <p:txBody>
          <a:bodyPr spcFirstLastPara="1" wrap="square" lIns="137156" tIns="137156" rIns="137156" bIns="137156" anchor="ctr" anchorCtr="0">
            <a:normAutofit fontScale="92500" lnSpcReduction="20000"/>
          </a:bodyPr>
          <a:lstStyle/>
          <a:p>
            <a:pPr algn="ctr" defTabSz="685800">
              <a:lnSpc>
                <a:spcPct val="90000"/>
              </a:lnSpc>
              <a:spcAft>
                <a:spcPts val="450"/>
              </a:spcAft>
              <a:buClr>
                <a:srgbClr val="000000"/>
              </a:buClr>
            </a:pPr>
            <a:r>
              <a:rPr lang="en-US" sz="3600" kern="0" dirty="0">
                <a:solidFill>
                  <a:srgbClr val="FFFFFF"/>
                </a:solidFill>
                <a:latin typeface="Amasis MT Pro Medium" panose="02040604050005020304" pitchFamily="18" charset="0"/>
                <a:cs typeface="Gill Sans"/>
                <a:sym typeface="Gill Sans"/>
              </a:rPr>
              <a:t>TRY AGAIN</a:t>
            </a:r>
            <a:endParaRPr sz="3600" kern="0" dirty="0">
              <a:solidFill>
                <a:srgbClr val="000000"/>
              </a:solidFill>
              <a:latin typeface="Amasis MT Pro Medium" panose="02040604050005020304" pitchFamily="18" charset="0"/>
              <a:cs typeface="Arial"/>
              <a:sym typeface="Arial"/>
            </a:endParaRPr>
          </a:p>
        </p:txBody>
      </p:sp>
      <p:grpSp>
        <p:nvGrpSpPr>
          <p:cNvPr id="191" name="Google Shape;191;gd2f1b044d6_0_13"/>
          <p:cNvGrpSpPr/>
          <p:nvPr/>
        </p:nvGrpSpPr>
        <p:grpSpPr>
          <a:xfrm>
            <a:off x="5771013" y="580874"/>
            <a:ext cx="4205288" cy="5143499"/>
            <a:chOff x="0" y="3626"/>
            <a:chExt cx="5607050" cy="4920346"/>
          </a:xfrm>
        </p:grpSpPr>
        <p:sp>
          <p:nvSpPr>
            <p:cNvPr id="192" name="Google Shape;192;gd2f1b044d6_0_13"/>
            <p:cNvSpPr/>
            <p:nvPr/>
          </p:nvSpPr>
          <p:spPr>
            <a:xfrm>
              <a:off x="0" y="3626"/>
              <a:ext cx="5607050" cy="882122"/>
            </a:xfrm>
            <a:prstGeom prst="roundRect">
              <a:avLst>
                <a:gd name="adj" fmla="val 16667"/>
              </a:avLst>
            </a:prstGeom>
            <a:gradFill>
              <a:gsLst>
                <a:gs pos="0">
                  <a:srgbClr val="8E8268"/>
                </a:gs>
                <a:gs pos="50000">
                  <a:srgbClr val="87795B"/>
                </a:gs>
                <a:gs pos="100000">
                  <a:srgbClr val="827355"/>
                </a:gs>
              </a:gsLst>
              <a:lin ang="5400000" scaled="0"/>
            </a:gradFill>
            <a:ln>
              <a:no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193" name="Google Shape;193;gd2f1b044d6_0_13"/>
            <p:cNvSpPr txBox="1"/>
            <p:nvPr/>
          </p:nvSpPr>
          <p:spPr>
            <a:xfrm>
              <a:off x="43062" y="46688"/>
              <a:ext cx="5520926" cy="795998"/>
            </a:xfrm>
            <a:prstGeom prst="rect">
              <a:avLst/>
            </a:prstGeom>
            <a:noFill/>
            <a:ln>
              <a:noFill/>
            </a:ln>
          </p:spPr>
          <p:txBody>
            <a:bodyPr spcFirstLastPara="1" wrap="square" lIns="80006" tIns="80006" rIns="80006" bIns="80006" anchor="ctr" anchorCtr="0">
              <a:noAutofit/>
            </a:bodyPr>
            <a:lstStyle/>
            <a:p>
              <a:pPr defTabSz="685800">
                <a:lnSpc>
                  <a:spcPct val="90000"/>
                </a:lnSpc>
                <a:buClr>
                  <a:srgbClr val="FFFFFF"/>
                </a:buClr>
                <a:buSzPts val="2800"/>
              </a:pPr>
              <a:r>
                <a:rPr lang="en-US" sz="2800" kern="0" dirty="0">
                  <a:solidFill>
                    <a:srgbClr val="FFFFFF"/>
                  </a:solidFill>
                  <a:latin typeface="Amasis MT Pro Medium" panose="02040604050005020304" pitchFamily="18" charset="0"/>
                  <a:ea typeface="Libre Baskerville"/>
                  <a:cs typeface="Libre Baskerville"/>
                  <a:sym typeface="Libre Baskerville"/>
                </a:rPr>
                <a:t>In your group, someone begins the conversation</a:t>
              </a:r>
              <a:r>
                <a:rPr lang="en-US" sz="2800" kern="0" dirty="0">
                  <a:solidFill>
                    <a:srgbClr val="FFFFFF"/>
                  </a:solidFill>
                  <a:latin typeface="Amasis MT Pro Medium" panose="02040604050005020304" pitchFamily="18" charset="0"/>
                  <a:ea typeface="Gill Sans"/>
                  <a:cs typeface="Gill Sans"/>
                  <a:sym typeface="Gill Sans"/>
                </a:rPr>
                <a:t>:</a:t>
              </a:r>
              <a:endParaRPr sz="2800" kern="0" dirty="0">
                <a:solidFill>
                  <a:srgbClr val="FFFFFF"/>
                </a:solidFill>
                <a:latin typeface="Amasis MT Pro Medium" panose="02040604050005020304" pitchFamily="18" charset="0"/>
                <a:ea typeface="Gill Sans"/>
                <a:cs typeface="Gill Sans"/>
                <a:sym typeface="Gill Sans"/>
              </a:endParaRPr>
            </a:p>
          </p:txBody>
        </p:sp>
        <p:sp>
          <p:nvSpPr>
            <p:cNvPr id="194" name="Google Shape;194;gd2f1b044d6_0_13"/>
            <p:cNvSpPr/>
            <p:nvPr/>
          </p:nvSpPr>
          <p:spPr>
            <a:xfrm>
              <a:off x="0" y="885748"/>
              <a:ext cx="5607050" cy="4038224"/>
            </a:xfrm>
            <a:prstGeom prst="rect">
              <a:avLst/>
            </a:prstGeom>
            <a:noFill/>
            <a:ln>
              <a:no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195" name="Google Shape;195;gd2f1b044d6_0_13"/>
            <p:cNvSpPr txBox="1"/>
            <p:nvPr/>
          </p:nvSpPr>
          <p:spPr>
            <a:xfrm>
              <a:off x="0" y="885748"/>
              <a:ext cx="5607050" cy="4038224"/>
            </a:xfrm>
            <a:prstGeom prst="rect">
              <a:avLst/>
            </a:prstGeom>
            <a:noFill/>
            <a:ln>
              <a:noFill/>
            </a:ln>
          </p:spPr>
          <p:txBody>
            <a:bodyPr spcFirstLastPara="1" wrap="square" lIns="133500" tIns="22856" rIns="128006" bIns="22856" anchor="t" anchorCtr="0">
              <a:noAutofit/>
            </a:bodyPr>
            <a:lstStyle/>
            <a:p>
              <a:pPr marL="171450" lvl="1" indent="-57150" defTabSz="685800">
                <a:lnSpc>
                  <a:spcPct val="90000"/>
                </a:lnSpc>
                <a:buClr>
                  <a:srgbClr val="000000"/>
                </a:buClr>
                <a:buSzPts val="2400"/>
              </a:pPr>
              <a:endParaRPr sz="2000" kern="0" dirty="0">
                <a:solidFill>
                  <a:srgbClr val="000000"/>
                </a:solidFill>
                <a:latin typeface="Amasis MT Pro Medium" panose="02040604050005020304" pitchFamily="18" charset="0"/>
                <a:ea typeface="Libre Baskerville"/>
                <a:cs typeface="Libre Baskerville"/>
                <a:sym typeface="Libre Baskerville"/>
              </a:endParaRPr>
            </a:p>
            <a:p>
              <a:pPr marL="171450" lvl="1" indent="-171450" defTabSz="685800">
                <a:lnSpc>
                  <a:spcPct val="90000"/>
                </a:lnSpc>
                <a:spcBef>
                  <a:spcPts val="360"/>
                </a:spcBef>
                <a:buClr>
                  <a:srgbClr val="000000"/>
                </a:buClr>
                <a:buSzPts val="2000"/>
                <a:buFont typeface="Gill Sans"/>
                <a:buChar char="•"/>
              </a:pPr>
              <a:r>
                <a:rPr lang="en-US" sz="2000" kern="0" dirty="0">
                  <a:solidFill>
                    <a:srgbClr val="000000"/>
                  </a:solidFill>
                  <a:latin typeface="Amasis MT Pro Medium" panose="02040604050005020304" pitchFamily="18" charset="0"/>
                  <a:ea typeface="Gill Sans"/>
                  <a:cs typeface="Gill Sans"/>
                  <a:sym typeface="Gill Sans"/>
                </a:rPr>
                <a:t>“Let’s plan a company retreat to the Bermuda.”</a:t>
              </a:r>
              <a:endParaRPr sz="2000" kern="0" dirty="0">
                <a:solidFill>
                  <a:srgbClr val="000000"/>
                </a:solidFill>
                <a:latin typeface="Amasis MT Pro Medium" panose="02040604050005020304" pitchFamily="18" charset="0"/>
                <a:ea typeface="Gill Sans"/>
                <a:cs typeface="Gill Sans"/>
                <a:sym typeface="Gill Sans"/>
              </a:endParaRPr>
            </a:p>
            <a:p>
              <a:pPr marL="171450" lvl="1" indent="-76200" defTabSz="685800">
                <a:lnSpc>
                  <a:spcPct val="90000"/>
                </a:lnSpc>
                <a:spcBef>
                  <a:spcPts val="300"/>
                </a:spcBef>
                <a:buClr>
                  <a:srgbClr val="000000"/>
                </a:buClr>
                <a:buSzPts val="2000"/>
              </a:pPr>
              <a:endParaRPr sz="2000" kern="0" dirty="0">
                <a:solidFill>
                  <a:srgbClr val="000000"/>
                </a:solidFill>
                <a:latin typeface="Amasis MT Pro Medium" panose="02040604050005020304" pitchFamily="18" charset="0"/>
                <a:ea typeface="Gill Sans"/>
                <a:cs typeface="Gill Sans"/>
                <a:sym typeface="Gill Sans"/>
              </a:endParaRPr>
            </a:p>
            <a:p>
              <a:pPr marL="171450" lvl="1" indent="-171450" defTabSz="685800">
                <a:lnSpc>
                  <a:spcPct val="90000"/>
                </a:lnSpc>
                <a:spcBef>
                  <a:spcPts val="300"/>
                </a:spcBef>
                <a:buClr>
                  <a:srgbClr val="000000"/>
                </a:buClr>
                <a:buSzPts val="2000"/>
                <a:buFont typeface="Gill Sans"/>
                <a:buChar char="•"/>
              </a:pPr>
              <a:r>
                <a:rPr lang="en-US" sz="2000" kern="0" dirty="0">
                  <a:solidFill>
                    <a:srgbClr val="000000"/>
                  </a:solidFill>
                  <a:latin typeface="Amasis MT Pro Medium" panose="02040604050005020304" pitchFamily="18" charset="0"/>
                  <a:ea typeface="Gill Sans"/>
                  <a:cs typeface="Gill Sans"/>
                  <a:sym typeface="Gill Sans"/>
                </a:rPr>
                <a:t>That short phrase is then handed off another person to build on the first statement:</a:t>
              </a:r>
              <a:endParaRPr sz="2000" kern="0" dirty="0">
                <a:solidFill>
                  <a:srgbClr val="000000"/>
                </a:solidFill>
                <a:latin typeface="Amasis MT Pro Medium" panose="02040604050005020304" pitchFamily="18" charset="0"/>
                <a:ea typeface="Gill Sans"/>
                <a:cs typeface="Gill Sans"/>
                <a:sym typeface="Gill Sans"/>
              </a:endParaRPr>
            </a:p>
            <a:p>
              <a:pPr marL="171450" lvl="1" indent="-76200" defTabSz="685800">
                <a:lnSpc>
                  <a:spcPct val="90000"/>
                </a:lnSpc>
                <a:spcBef>
                  <a:spcPts val="300"/>
                </a:spcBef>
                <a:buClr>
                  <a:srgbClr val="000000"/>
                </a:buClr>
                <a:buSzPts val="2000"/>
              </a:pPr>
              <a:endParaRPr sz="2000" kern="0" dirty="0">
                <a:solidFill>
                  <a:srgbClr val="000000"/>
                </a:solidFill>
                <a:latin typeface="Amasis MT Pro Medium" panose="02040604050005020304" pitchFamily="18" charset="0"/>
                <a:ea typeface="Gill Sans"/>
                <a:cs typeface="Gill Sans"/>
                <a:sym typeface="Gill Sans"/>
              </a:endParaRPr>
            </a:p>
            <a:p>
              <a:pPr marL="171450" lvl="1" indent="-171450" defTabSz="685800">
                <a:lnSpc>
                  <a:spcPct val="90000"/>
                </a:lnSpc>
                <a:spcBef>
                  <a:spcPts val="300"/>
                </a:spcBef>
                <a:buClr>
                  <a:srgbClr val="000000"/>
                </a:buClr>
                <a:buSzPts val="2000"/>
                <a:buFont typeface="Gill Sans"/>
                <a:buChar char="•"/>
              </a:pPr>
              <a:r>
                <a:rPr lang="en-US" sz="2000" kern="0" dirty="0">
                  <a:solidFill>
                    <a:srgbClr val="000000"/>
                  </a:solidFill>
                  <a:latin typeface="Amasis MT Pro Medium" panose="02040604050005020304" pitchFamily="18" charset="0"/>
                  <a:ea typeface="Gill Sans"/>
                  <a:cs typeface="Gill Sans"/>
                  <a:sym typeface="Gill Sans"/>
                </a:rPr>
                <a:t>“</a:t>
              </a:r>
              <a:r>
                <a:rPr lang="en-US" sz="2000" b="1" kern="0" dirty="0">
                  <a:solidFill>
                    <a:srgbClr val="000000"/>
                  </a:solidFill>
                  <a:latin typeface="Amasis MT Pro Medium" panose="02040604050005020304" pitchFamily="18" charset="0"/>
                  <a:ea typeface="Gill Sans"/>
                  <a:cs typeface="Gill Sans"/>
                  <a:sym typeface="Gill Sans"/>
                </a:rPr>
                <a:t>Yes, AND</a:t>
              </a:r>
              <a:r>
                <a:rPr lang="en-US" sz="2000" kern="0" dirty="0">
                  <a:solidFill>
                    <a:srgbClr val="000000"/>
                  </a:solidFill>
                  <a:latin typeface="Amasis MT Pro Medium" panose="02040604050005020304" pitchFamily="18" charset="0"/>
                  <a:ea typeface="Gill Sans"/>
                  <a:cs typeface="Gill Sans"/>
                  <a:sym typeface="Gill Sans"/>
                </a:rPr>
                <a:t>…” add another short idea, then hand off to another. </a:t>
              </a:r>
              <a:endParaRPr sz="2000" kern="0" dirty="0">
                <a:solidFill>
                  <a:srgbClr val="000000"/>
                </a:solidFill>
                <a:latin typeface="Amasis MT Pro Medium" panose="02040604050005020304" pitchFamily="18" charset="0"/>
                <a:ea typeface="Gill Sans"/>
                <a:cs typeface="Gill Sans"/>
                <a:sym typeface="Gill Sans"/>
              </a:endParaRPr>
            </a:p>
            <a:p>
              <a:pPr marL="171450" lvl="1" indent="-76200" defTabSz="685800">
                <a:lnSpc>
                  <a:spcPct val="90000"/>
                </a:lnSpc>
                <a:spcBef>
                  <a:spcPts val="300"/>
                </a:spcBef>
                <a:buClr>
                  <a:srgbClr val="000000"/>
                </a:buClr>
                <a:buSzPts val="2000"/>
              </a:pPr>
              <a:endParaRPr sz="2000" kern="0" dirty="0">
                <a:solidFill>
                  <a:srgbClr val="000000"/>
                </a:solidFill>
                <a:latin typeface="Amasis MT Pro Medium" panose="02040604050005020304" pitchFamily="18" charset="0"/>
                <a:ea typeface="Gill Sans"/>
                <a:cs typeface="Gill Sans"/>
                <a:sym typeface="Gill Sans"/>
              </a:endParaRPr>
            </a:p>
            <a:p>
              <a:pPr marL="171450" lvl="1" indent="-171450" defTabSz="685800">
                <a:lnSpc>
                  <a:spcPct val="90000"/>
                </a:lnSpc>
                <a:spcBef>
                  <a:spcPts val="300"/>
                </a:spcBef>
                <a:buClr>
                  <a:srgbClr val="000000"/>
                </a:buClr>
                <a:buSzPts val="2000"/>
                <a:buFont typeface="Gill Sans"/>
                <a:buChar char="•"/>
              </a:pPr>
              <a:r>
                <a:rPr lang="en-US" sz="2000" kern="0" dirty="0">
                  <a:solidFill>
                    <a:srgbClr val="000000"/>
                  </a:solidFill>
                  <a:latin typeface="Amasis MT Pro Medium" panose="02040604050005020304" pitchFamily="18" charset="0"/>
                  <a:ea typeface="Gill Sans"/>
                  <a:cs typeface="Gill Sans"/>
                  <a:sym typeface="Gill Sans"/>
                </a:rPr>
                <a:t>“Yes, but…”				</a:t>
              </a:r>
              <a:endParaRPr sz="2000" kern="0" dirty="0">
                <a:solidFill>
                  <a:srgbClr val="000000"/>
                </a:solidFill>
                <a:latin typeface="Amasis MT Pro Medium" panose="02040604050005020304" pitchFamily="18" charset="0"/>
                <a:ea typeface="Gill Sans"/>
                <a:cs typeface="Gill Sans"/>
                <a:sym typeface="Gill Sans"/>
              </a:endParaRPr>
            </a:p>
            <a:p>
              <a:pPr marL="171450" lvl="1" indent="-171450" defTabSz="685800">
                <a:lnSpc>
                  <a:spcPct val="90000"/>
                </a:lnSpc>
                <a:spcBef>
                  <a:spcPts val="300"/>
                </a:spcBef>
                <a:buClr>
                  <a:srgbClr val="000000"/>
                </a:buClr>
                <a:buSzPts val="2000"/>
                <a:buFont typeface="Gill Sans"/>
                <a:buChar char="•"/>
              </a:pPr>
              <a:r>
                <a:rPr lang="en-US" sz="2000" kern="0" dirty="0">
                  <a:solidFill>
                    <a:srgbClr val="000000"/>
                  </a:solidFill>
                  <a:latin typeface="Amasis MT Pro Medium" panose="02040604050005020304" pitchFamily="18" charset="0"/>
                  <a:ea typeface="Gill Sans"/>
                  <a:cs typeface="Gill Sans"/>
                  <a:sym typeface="Gill Sans"/>
                </a:rPr>
                <a:t>Keep going until time is called.</a:t>
              </a:r>
              <a:endParaRPr sz="2000" kern="0" dirty="0">
                <a:solidFill>
                  <a:srgbClr val="000000"/>
                </a:solidFill>
                <a:latin typeface="Amasis MT Pro Medium" panose="02040604050005020304" pitchFamily="18" charset="0"/>
                <a:ea typeface="Gill Sans"/>
                <a:cs typeface="Gill Sans"/>
                <a:sym typeface="Gill Sans"/>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d2f1b044d6_0_6"/>
          <p:cNvSpPr/>
          <p:nvPr/>
        </p:nvSpPr>
        <p:spPr>
          <a:xfrm>
            <a:off x="1524002" y="857250"/>
            <a:ext cx="9143999" cy="5143500"/>
          </a:xfrm>
          <a:prstGeom prst="rect">
            <a:avLst/>
          </a:prstGeom>
          <a:solidFill>
            <a:srgbClr val="F2F2F2"/>
          </a:solidFill>
          <a:ln>
            <a:noFill/>
          </a:ln>
        </p:spPr>
        <p:txBody>
          <a:bodyPr spcFirstLastPara="1" wrap="square" lIns="68569" tIns="34275" rIns="68569" bIns="34275" anchor="ctr" anchorCtr="0">
            <a:noAutofit/>
          </a:bodyPr>
          <a:lstStyle/>
          <a:p>
            <a:pPr algn="ctr" defTabSz="685800">
              <a:buClr>
                <a:srgbClr val="000000"/>
              </a:buClr>
            </a:pPr>
            <a:endParaRPr sz="1350" kern="0">
              <a:solidFill>
                <a:srgbClr val="FFFFFF"/>
              </a:solidFill>
              <a:latin typeface="Gill Sans"/>
              <a:ea typeface="Gill Sans"/>
              <a:cs typeface="Gill Sans"/>
              <a:sym typeface="Gill Sans"/>
            </a:endParaRPr>
          </a:p>
        </p:txBody>
      </p:sp>
      <p:sp>
        <p:nvSpPr>
          <p:cNvPr id="178" name="Google Shape;178;gd2f1b044d6_0_6"/>
          <p:cNvSpPr/>
          <p:nvPr/>
        </p:nvSpPr>
        <p:spPr>
          <a:xfrm>
            <a:off x="7177277" y="0"/>
            <a:ext cx="3490722" cy="6858000"/>
          </a:xfrm>
          <a:prstGeom prst="rect">
            <a:avLst/>
          </a:prstGeom>
          <a:solidFill>
            <a:schemeClr val="dk2"/>
          </a:solidFill>
          <a:ln>
            <a:noFill/>
          </a:ln>
        </p:spPr>
        <p:txBody>
          <a:bodyPr spcFirstLastPara="1" wrap="square" lIns="68569" tIns="34275" rIns="68569" bIns="34275" anchor="ctr" anchorCtr="0">
            <a:noAutofit/>
          </a:bodyPr>
          <a:lstStyle/>
          <a:p>
            <a:pPr algn="ctr" defTabSz="685800">
              <a:buClr>
                <a:srgbClr val="000000"/>
              </a:buClr>
            </a:pPr>
            <a:endParaRPr sz="1350" kern="0">
              <a:solidFill>
                <a:srgbClr val="FFFFFF"/>
              </a:solidFill>
              <a:latin typeface="Gill Sans"/>
              <a:ea typeface="Gill Sans"/>
              <a:cs typeface="Gill Sans"/>
              <a:sym typeface="Gill Sans"/>
            </a:endParaRPr>
          </a:p>
        </p:txBody>
      </p:sp>
      <p:sp>
        <p:nvSpPr>
          <p:cNvPr id="179" name="Google Shape;179;gd2f1b044d6_0_6"/>
          <p:cNvSpPr txBox="1">
            <a:spLocks noGrp="1"/>
          </p:cNvSpPr>
          <p:nvPr>
            <p:ph type="title"/>
          </p:nvPr>
        </p:nvSpPr>
        <p:spPr>
          <a:xfrm>
            <a:off x="705740" y="292100"/>
            <a:ext cx="7289800" cy="565150"/>
          </a:xfrm>
          <a:prstGeom prst="rect">
            <a:avLst/>
          </a:prstGeom>
          <a:noFill/>
          <a:ln w="9525" cap="flat" cmpd="sng">
            <a:solidFill>
              <a:schemeClr val="lt1"/>
            </a:solidFill>
            <a:prstDash val="solid"/>
            <a:round/>
            <a:headEnd type="none" w="sm" len="sm"/>
            <a:tailEnd type="none" w="sm" len="sm"/>
          </a:ln>
        </p:spPr>
        <p:txBody>
          <a:bodyPr spcFirstLastPara="1" vert="horz" wrap="square" lIns="137156" tIns="137156" rIns="137156" bIns="137156" rtlCol="0" anchor="ctr" anchorCtr="0">
            <a:normAutofit fontScale="90000"/>
          </a:bodyPr>
          <a:lstStyle/>
          <a:p>
            <a:pPr>
              <a:buClr>
                <a:schemeClr val="dk1"/>
              </a:buClr>
              <a:buSzPts val="4400"/>
            </a:pPr>
            <a:r>
              <a:rPr lang="en-US" dirty="0">
                <a:solidFill>
                  <a:schemeClr val="tx1"/>
                </a:solidFill>
                <a:latin typeface="Amasis MT Pro Medium" panose="02040604050005020304" pitchFamily="18" charset="0"/>
                <a:ea typeface="Gill Sans"/>
                <a:cs typeface="Gill Sans"/>
                <a:sym typeface="Gill Sans"/>
              </a:rPr>
              <a:t>WHAT DOES“YES, BUT” MEAN?</a:t>
            </a:r>
            <a:endParaRPr dirty="0">
              <a:solidFill>
                <a:schemeClr val="tx1"/>
              </a:solidFill>
              <a:latin typeface="Amasis MT Pro Medium" panose="02040604050005020304" pitchFamily="18" charset="0"/>
            </a:endParaRPr>
          </a:p>
        </p:txBody>
      </p:sp>
      <p:pic>
        <p:nvPicPr>
          <p:cNvPr id="180" name="Google Shape;180;gd2f1b044d6_0_6" descr="A screenshot of a cell phone&#10;&#10;Description generated with very high confidence"/>
          <p:cNvPicPr preferRelativeResize="0"/>
          <p:nvPr/>
        </p:nvPicPr>
        <p:blipFill rotWithShape="1">
          <a:blip r:embed="rId3">
            <a:alphaModFix/>
          </a:blip>
          <a:srcRect/>
          <a:stretch/>
        </p:blipFill>
        <p:spPr>
          <a:xfrm>
            <a:off x="2006602" y="2243537"/>
            <a:ext cx="4688077" cy="2250276"/>
          </a:xfrm>
          <a:prstGeom prst="rect">
            <a:avLst/>
          </a:prstGeom>
          <a:noFill/>
          <a:ln>
            <a:noFill/>
          </a:ln>
        </p:spPr>
      </p:pic>
      <p:sp>
        <p:nvSpPr>
          <p:cNvPr id="181" name="Google Shape;181;gd2f1b044d6_0_6"/>
          <p:cNvSpPr txBox="1"/>
          <p:nvPr/>
        </p:nvSpPr>
        <p:spPr>
          <a:xfrm>
            <a:off x="7484060" y="2148141"/>
            <a:ext cx="2877155" cy="2561717"/>
          </a:xfrm>
          <a:prstGeom prst="rect">
            <a:avLst/>
          </a:prstGeom>
          <a:noFill/>
          <a:ln>
            <a:noFill/>
          </a:ln>
        </p:spPr>
        <p:txBody>
          <a:bodyPr spcFirstLastPara="1" wrap="square" lIns="68569" tIns="34275" rIns="68569" bIns="34275" anchor="t" anchorCtr="0">
            <a:normAutofit fontScale="92500" lnSpcReduction="10000"/>
          </a:bodyPr>
          <a:lstStyle/>
          <a:p>
            <a:pPr marL="171434" defTabSz="685800">
              <a:spcBef>
                <a:spcPts val="750"/>
              </a:spcBef>
              <a:buClr>
                <a:srgbClr val="000000"/>
              </a:buClr>
            </a:pPr>
            <a:r>
              <a:rPr lang="en-US" sz="2800" kern="0" dirty="0">
                <a:solidFill>
                  <a:srgbClr val="FFFFFF"/>
                </a:solidFill>
                <a:latin typeface="Amasis MT Pro Medium" panose="02040604050005020304" pitchFamily="18" charset="0"/>
                <a:ea typeface="Gill Sans"/>
                <a:cs typeface="Gill Sans"/>
                <a:sym typeface="Gill Sans"/>
              </a:rPr>
              <a:t>-Negates what precedes the but</a:t>
            </a:r>
            <a:endParaRPr kern="0" dirty="0">
              <a:solidFill>
                <a:srgbClr val="000000"/>
              </a:solidFill>
              <a:latin typeface="Amasis MT Pro Medium" panose="02040604050005020304" pitchFamily="18" charset="0"/>
              <a:cs typeface="Arial"/>
              <a:sym typeface="Arial"/>
            </a:endParaRPr>
          </a:p>
          <a:p>
            <a:pPr marL="171434" defTabSz="685800">
              <a:spcBef>
                <a:spcPts val="750"/>
              </a:spcBef>
              <a:buClr>
                <a:srgbClr val="000000"/>
              </a:buClr>
            </a:pPr>
            <a:r>
              <a:rPr lang="en-US" sz="2800" kern="0" dirty="0">
                <a:solidFill>
                  <a:srgbClr val="FFFFFF"/>
                </a:solidFill>
                <a:latin typeface="Amasis MT Pro Medium" panose="02040604050005020304" pitchFamily="18" charset="0"/>
                <a:ea typeface="Gill Sans"/>
                <a:cs typeface="Gill Sans"/>
                <a:sym typeface="Gill Sans"/>
              </a:rPr>
              <a:t>-Crushes new ideas</a:t>
            </a:r>
            <a:endParaRPr kern="0" dirty="0">
              <a:solidFill>
                <a:srgbClr val="000000"/>
              </a:solidFill>
              <a:latin typeface="Amasis MT Pro Medium" panose="02040604050005020304" pitchFamily="18" charset="0"/>
              <a:cs typeface="Arial"/>
              <a:sym typeface="Arial"/>
            </a:endParaRPr>
          </a:p>
          <a:p>
            <a:pPr marL="171434" defTabSz="685800">
              <a:spcBef>
                <a:spcPts val="750"/>
              </a:spcBef>
              <a:buClr>
                <a:srgbClr val="000000"/>
              </a:buClr>
            </a:pPr>
            <a:r>
              <a:rPr lang="en-US" sz="2800" kern="0" dirty="0">
                <a:solidFill>
                  <a:srgbClr val="FFFFFF"/>
                </a:solidFill>
                <a:latin typeface="Amasis MT Pro Medium" panose="02040604050005020304" pitchFamily="18" charset="0"/>
                <a:ea typeface="Gill Sans"/>
                <a:cs typeface="Gill Sans"/>
                <a:sym typeface="Gill Sans"/>
              </a:rPr>
              <a:t>-Impedes understanding</a:t>
            </a:r>
            <a:endParaRPr sz="2800" kern="0" dirty="0">
              <a:solidFill>
                <a:srgbClr val="FFFFFF"/>
              </a:solidFill>
              <a:latin typeface="Amasis MT Pro Medium" panose="02040604050005020304" pitchFamily="18" charset="0"/>
              <a:ea typeface="Gill Sans"/>
              <a:cs typeface="Gill Sans"/>
              <a:sym typeface="Gill Sans"/>
            </a:endParaRPr>
          </a:p>
        </p:txBody>
      </p:sp>
    </p:spTree>
    <p:extLst>
      <p:ext uri="{BB962C8B-B14F-4D97-AF65-F5344CB8AC3E}">
        <p14:creationId xmlns:p14="http://schemas.microsoft.com/office/powerpoint/2010/main" val="1508311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FF5E25-CF05-43E9-9233-46D78467F058}"/>
              </a:ext>
            </a:extLst>
          </p:cNvPr>
          <p:cNvSpPr txBox="1"/>
          <p:nvPr/>
        </p:nvSpPr>
        <p:spPr>
          <a:xfrm>
            <a:off x="600891" y="857751"/>
            <a:ext cx="10197737" cy="3674532"/>
          </a:xfrm>
          <a:prstGeom prst="rect">
            <a:avLst/>
          </a:prstGeom>
          <a:noFill/>
        </p:spPr>
        <p:txBody>
          <a:bodyPr wrap="square">
            <a:spAutoFit/>
          </a:bodyPr>
          <a:lstStyle/>
          <a:p>
            <a:pPr marR="25400" indent="457200" algn="ctr">
              <a:lnSpc>
                <a:spcPct val="200000"/>
              </a:lnSpc>
            </a:pPr>
            <a:r>
              <a:rPr lang="en-US" sz="2400" i="1" dirty="0">
                <a:solidFill>
                  <a:srgbClr val="000000"/>
                </a:solidFill>
                <a:effectLst/>
                <a:latin typeface="Amasis MT Pro Medium" panose="02040604050005020304" pitchFamily="18" charset="0"/>
                <a:ea typeface="Times New Roman" panose="02020603050405020304" pitchFamily="18" charset="0"/>
              </a:rPr>
              <a:t>Visible Equity</a:t>
            </a:r>
            <a:r>
              <a:rPr lang="en-US" sz="2400" dirty="0">
                <a:solidFill>
                  <a:srgbClr val="000000"/>
                </a:solidFill>
                <a:effectLst/>
                <a:latin typeface="Amasis MT Pro Medium" panose="02040604050005020304" pitchFamily="18" charset="0"/>
                <a:ea typeface="Times New Roman" panose="02020603050405020304" pitchFamily="18" charset="0"/>
              </a:rPr>
              <a:t> is about ensuring that your own self-reflection and self-awareness plays a vital role in shaping philosophy, policies, and practices resulting in ongoing opportunities for marginalized and </a:t>
            </a:r>
          </a:p>
          <a:p>
            <a:pPr marR="25400" indent="457200" algn="ctr">
              <a:lnSpc>
                <a:spcPct val="200000"/>
              </a:lnSpc>
            </a:pPr>
            <a:r>
              <a:rPr lang="en-US" sz="2400" dirty="0">
                <a:solidFill>
                  <a:srgbClr val="000000"/>
                </a:solidFill>
                <a:effectLst/>
                <a:latin typeface="Amasis MT Pro Medium" panose="02040604050005020304" pitchFamily="18" charset="0"/>
                <a:ea typeface="Times New Roman" panose="02020603050405020304" pitchFamily="18" charset="0"/>
              </a:rPr>
              <a:t>under-represented populations to thrive and grow.</a:t>
            </a:r>
          </a:p>
          <a:p>
            <a:pPr marR="25400" indent="457200">
              <a:lnSpc>
                <a:spcPct val="200000"/>
              </a:lnSpc>
            </a:pPr>
            <a:r>
              <a:rPr lang="en-US" sz="2400" dirty="0">
                <a:solidFill>
                  <a:srgbClr val="000000"/>
                </a:solidFill>
                <a:latin typeface="Amasis MT Pro Medium" panose="02040604050005020304" pitchFamily="18" charset="0"/>
                <a:ea typeface="Times New Roman" panose="02020603050405020304" pitchFamily="18" charset="0"/>
              </a:rPr>
              <a:t>							- Dr. Veleka S . Gatling </a:t>
            </a:r>
            <a:endParaRPr lang="en-US" sz="2400" dirty="0">
              <a:solidFill>
                <a:srgbClr val="000000"/>
              </a:solidFill>
              <a:effectLst/>
              <a:latin typeface="Amasis MT Pro Medium" panose="02040604050005020304" pitchFamily="18" charset="0"/>
              <a:ea typeface="Times New Roman" panose="02020603050405020304" pitchFamily="18" charset="0"/>
            </a:endParaRPr>
          </a:p>
        </p:txBody>
      </p:sp>
      <p:pic>
        <p:nvPicPr>
          <p:cNvPr id="5" name="Picture 4" descr="A picture containing piece, indoor, cut, sliced&#10;&#10;Description automatically generated">
            <a:extLst>
              <a:ext uri="{FF2B5EF4-FFF2-40B4-BE49-F238E27FC236}">
                <a16:creationId xmlns:a16="http://schemas.microsoft.com/office/drawing/2014/main" id="{A28B32A5-F523-49C8-B97E-DA99DA29B03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175172" y="4122201"/>
            <a:ext cx="3776294" cy="2513596"/>
          </a:xfrm>
          <a:prstGeom prst="rect">
            <a:avLst/>
          </a:prstGeom>
        </p:spPr>
      </p:pic>
    </p:spTree>
    <p:extLst>
      <p:ext uri="{BB962C8B-B14F-4D97-AF65-F5344CB8AC3E}">
        <p14:creationId xmlns:p14="http://schemas.microsoft.com/office/powerpoint/2010/main" val="1542484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7" name="Group 6">
            <a:extLst>
              <a:ext uri="{FF2B5EF4-FFF2-40B4-BE49-F238E27FC236}">
                <a16:creationId xmlns:a16="http://schemas.microsoft.com/office/drawing/2014/main" id="{A2140934-3008-F648-BDCF-C73CDA2CCADC}"/>
              </a:ext>
            </a:extLst>
          </p:cNvPr>
          <p:cNvGrpSpPr>
            <a:grpSpLocks/>
          </p:cNvGrpSpPr>
          <p:nvPr/>
        </p:nvGrpSpPr>
        <p:grpSpPr bwMode="auto">
          <a:xfrm>
            <a:off x="1906192" y="2077641"/>
            <a:ext cx="8379619" cy="2282428"/>
            <a:chOff x="509587" y="1500187"/>
            <a:chExt cx="11172826" cy="3043238"/>
          </a:xfrm>
        </p:grpSpPr>
        <p:pic>
          <p:nvPicPr>
            <p:cNvPr id="26628" name="Picture 2">
              <a:extLst>
                <a:ext uri="{FF2B5EF4-FFF2-40B4-BE49-F238E27FC236}">
                  <a16:creationId xmlns:a16="http://schemas.microsoft.com/office/drawing/2014/main" id="{63D472D3-2BBE-1444-8F11-3FE696B81E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7" y="1500187"/>
              <a:ext cx="4104833"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qual 3">
              <a:extLst>
                <a:ext uri="{FF2B5EF4-FFF2-40B4-BE49-F238E27FC236}">
                  <a16:creationId xmlns:a16="http://schemas.microsoft.com/office/drawing/2014/main" id="{9652BFAE-F074-264E-8DA7-D5177BF5E2A8}"/>
                </a:ext>
              </a:extLst>
            </p:cNvPr>
            <p:cNvSpPr/>
            <p:nvPr/>
          </p:nvSpPr>
          <p:spPr>
            <a:xfrm>
              <a:off x="4562474" y="2271712"/>
              <a:ext cx="2219325" cy="1500187"/>
            </a:xfrm>
            <a:prstGeom prst="mathEqual">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black"/>
                </a:solidFill>
                <a:latin typeface="Calibri" panose="020F0502020204030204"/>
              </a:endParaRPr>
            </a:p>
          </p:txBody>
        </p:sp>
        <p:sp>
          <p:nvSpPr>
            <p:cNvPr id="5" name="Rectangle 4">
              <a:extLst>
                <a:ext uri="{FF2B5EF4-FFF2-40B4-BE49-F238E27FC236}">
                  <a16:creationId xmlns:a16="http://schemas.microsoft.com/office/drawing/2014/main" id="{04729676-5829-7C47-86E6-D975483E2286}"/>
                </a:ext>
              </a:extLst>
            </p:cNvPr>
            <p:cNvSpPr/>
            <p:nvPr/>
          </p:nvSpPr>
          <p:spPr>
            <a:xfrm>
              <a:off x="6782482" y="2052310"/>
              <a:ext cx="4899931" cy="1969771"/>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5">
                  <a:lumMod val="50000"/>
                </a:schemeClr>
              </a:solidFill>
            </a:ln>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algn="ctr" defTabSz="685800">
                <a:defRPr/>
              </a:pPr>
              <a:endParaRPr lang="en-US" b="1">
                <a:ln/>
                <a:solidFill>
                  <a:srgbClr val="A5A5A5"/>
                </a:solidFill>
                <a:latin typeface="Calibri" panose="020F0502020204030204"/>
              </a:endParaRPr>
            </a:p>
            <a:p>
              <a:pPr algn="ctr" defTabSz="685800">
                <a:defRPr/>
              </a:pPr>
              <a:r>
                <a:rPr lang="en-US" sz="5400" b="1">
                  <a:ln/>
                  <a:solidFill>
                    <a:srgbClr val="A5A5A5"/>
                  </a:solidFill>
                  <a:latin typeface="Calibri" panose="020F0502020204030204"/>
                </a:rPr>
                <a:t>Affirmation</a:t>
              </a:r>
            </a:p>
            <a:p>
              <a:pPr algn="ctr" defTabSz="685800">
                <a:defRPr/>
              </a:pPr>
              <a:endParaRPr lang="en-US" b="1">
                <a:ln/>
                <a:solidFill>
                  <a:srgbClr val="A5A5A5"/>
                </a:solidFill>
                <a:latin typeface="Calibri" panose="020F0502020204030204"/>
              </a:endParaRPr>
            </a:p>
          </p:txBody>
        </p:sp>
      </p:grpSp>
    </p:spTree>
    <p:extLst>
      <p:ext uri="{BB962C8B-B14F-4D97-AF65-F5344CB8AC3E}">
        <p14:creationId xmlns:p14="http://schemas.microsoft.com/office/powerpoint/2010/main" val="2006373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d447d6037a_1_21"/>
          <p:cNvSpPr txBox="1">
            <a:spLocks noGrp="1"/>
          </p:cNvSpPr>
          <p:nvPr>
            <p:ph type="title"/>
          </p:nvPr>
        </p:nvSpPr>
        <p:spPr>
          <a:xfrm>
            <a:off x="349977" y="189286"/>
            <a:ext cx="7886699" cy="1325563"/>
          </a:xfrm>
          <a:prstGeom prst="rect">
            <a:avLst/>
          </a:prstGeom>
        </p:spPr>
        <p:txBody>
          <a:bodyPr spcFirstLastPara="1" vert="horz" lIns="91440" tIns="45720" rIns="91440" bIns="45720" rtlCol="0" anchor="ctr" anchorCtr="0">
            <a:normAutofit/>
          </a:bodyPr>
          <a:lstStyle/>
          <a:p>
            <a:pPr>
              <a:buSzPts val="1800"/>
            </a:pPr>
            <a:r>
              <a:rPr lang="en-US" dirty="0">
                <a:latin typeface="Amasis MT Pro Medium" panose="02040604050005020304" pitchFamily="18" charset="0"/>
              </a:rPr>
              <a:t>DNA Model </a:t>
            </a:r>
          </a:p>
        </p:txBody>
      </p:sp>
      <p:sp>
        <p:nvSpPr>
          <p:cNvPr id="2" name="TextBox 1">
            <a:extLst>
              <a:ext uri="{FF2B5EF4-FFF2-40B4-BE49-F238E27FC236}">
                <a16:creationId xmlns:a16="http://schemas.microsoft.com/office/drawing/2014/main" id="{75630D42-C4D3-4454-AA63-87FE84CB64D2}"/>
              </a:ext>
            </a:extLst>
          </p:cNvPr>
          <p:cNvSpPr txBox="1"/>
          <p:nvPr/>
        </p:nvSpPr>
        <p:spPr>
          <a:xfrm>
            <a:off x="4636069" y="6327082"/>
            <a:ext cx="4613672" cy="341632"/>
          </a:xfrm>
          <a:prstGeom prst="rect">
            <a:avLst/>
          </a:prstGeom>
          <a:noFill/>
        </p:spPr>
        <p:txBody>
          <a:bodyPr wrap="square" rtlCol="0">
            <a:spAutoFit/>
          </a:bodyPr>
          <a:lstStyle/>
          <a:p>
            <a:pPr marL="342900">
              <a:lnSpc>
                <a:spcPct val="90000"/>
              </a:lnSpc>
              <a:spcBef>
                <a:spcPts val="750"/>
              </a:spcBef>
              <a:buSzPts val="1800"/>
            </a:pPr>
            <a:r>
              <a:rPr lang="en-US" dirty="0"/>
              <a:t>Mary Francis-Winters, 2017</a:t>
            </a:r>
          </a:p>
        </p:txBody>
      </p:sp>
      <p:graphicFrame>
        <p:nvGraphicFramePr>
          <p:cNvPr id="221" name="Google Shape;217;gd447d6037a_1_21">
            <a:extLst>
              <a:ext uri="{FF2B5EF4-FFF2-40B4-BE49-F238E27FC236}">
                <a16:creationId xmlns:a16="http://schemas.microsoft.com/office/drawing/2014/main" id="{A48B48A4-14C9-4B45-A14D-E3C154242371}"/>
              </a:ext>
            </a:extLst>
          </p:cNvPr>
          <p:cNvGraphicFramePr>
            <a:graphicFrameLocks noGrp="1"/>
          </p:cNvGraphicFramePr>
          <p:nvPr>
            <p:ph idx="1"/>
            <p:extLst>
              <p:ext uri="{D42A27DB-BD31-4B8C-83A1-F6EECF244321}">
                <p14:modId xmlns:p14="http://schemas.microsoft.com/office/powerpoint/2010/main" val="2833381013"/>
              </p:ext>
            </p:extLst>
          </p:nvPr>
        </p:nvGraphicFramePr>
        <p:xfrm>
          <a:off x="2152649" y="1005840"/>
          <a:ext cx="5933259" cy="5171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gd447d6037a_1_27" descr="A city council candidate shocked a public forum when she said she wants to keep the town a white community &quot;as much as possible.&quot; Jean Cramer made the comment in response to a question about diversity in Marysville, a city northeast of Detroit. (Aug. 23) &#10; &#10;Subscribe for more Breaking News: http://smarturl.it/AssociatedPress  &#10;Website: https://apnews.com &#10;Twitter: https://twitter.com/AP &#10;Facebook: https://facebook.com/APNews &#10;Google+: https://plus.google.com/115892241801867723374 &#10;Instagram: https://www.instagram.com/APNews/ &#10;​ &#10; &#10;You can license this story through AP Archive: http://www.aparchive.com/metadata/youtube/fa14286d0bece2565a8904262d911b6a" title="Michigan candidate stuns forum with racial comment">
            <a:hlinkClick r:id="rId3"/>
          </p:cNvPr>
          <p:cNvPicPr preferRelativeResize="0"/>
          <p:nvPr/>
        </p:nvPicPr>
        <p:blipFill rotWithShape="1">
          <a:blip r:embed="rId4"/>
          <a:srcRect t="8586" r="-1" b="5998"/>
          <a:stretch/>
        </p:blipFill>
        <p:spPr>
          <a:xfrm rot="21480000">
            <a:off x="2011616" y="1003258"/>
            <a:ext cx="7437246" cy="47643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10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ext Placeholder 2">
            <a:extLst>
              <a:ext uri="{FF2B5EF4-FFF2-40B4-BE49-F238E27FC236}">
                <a16:creationId xmlns:a16="http://schemas.microsoft.com/office/drawing/2014/main" id="{6D30E758-F203-4125-9B2D-0AB9016383A7}"/>
              </a:ext>
            </a:extLst>
          </p:cNvPr>
          <p:cNvGraphicFramePr/>
          <p:nvPr>
            <p:extLst>
              <p:ext uri="{D42A27DB-BD31-4B8C-83A1-F6EECF244321}">
                <p14:modId xmlns:p14="http://schemas.microsoft.com/office/powerpoint/2010/main" val="4186564452"/>
              </p:ext>
            </p:extLst>
          </p:nvPr>
        </p:nvGraphicFramePr>
        <p:xfrm>
          <a:off x="4062334" y="822961"/>
          <a:ext cx="4319666" cy="5721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0B5A3073-CECD-4859-B078-B2F3DA63FB1A}"/>
              </a:ext>
            </a:extLst>
          </p:cNvPr>
          <p:cNvSpPr txBox="1"/>
          <p:nvPr/>
        </p:nvSpPr>
        <p:spPr>
          <a:xfrm>
            <a:off x="8382000" y="6248884"/>
            <a:ext cx="4613672" cy="341632"/>
          </a:xfrm>
          <a:prstGeom prst="rect">
            <a:avLst/>
          </a:prstGeom>
          <a:noFill/>
        </p:spPr>
        <p:txBody>
          <a:bodyPr wrap="square" rtlCol="0">
            <a:spAutoFit/>
          </a:bodyPr>
          <a:lstStyle/>
          <a:p>
            <a:pPr marL="342900">
              <a:lnSpc>
                <a:spcPct val="90000"/>
              </a:lnSpc>
              <a:spcBef>
                <a:spcPts val="750"/>
              </a:spcBef>
              <a:buSzPts val="1800"/>
            </a:pPr>
            <a:r>
              <a:rPr lang="en-US" dirty="0"/>
              <a:t>Mary Francis-Winters, 2017</a:t>
            </a:r>
          </a:p>
        </p:txBody>
      </p:sp>
      <p:sp>
        <p:nvSpPr>
          <p:cNvPr id="6" name="TextBox 5">
            <a:extLst>
              <a:ext uri="{FF2B5EF4-FFF2-40B4-BE49-F238E27FC236}">
                <a16:creationId xmlns:a16="http://schemas.microsoft.com/office/drawing/2014/main" id="{848D90C7-5344-4391-B83D-53729CDC922F}"/>
              </a:ext>
            </a:extLst>
          </p:cNvPr>
          <p:cNvSpPr txBox="1"/>
          <p:nvPr/>
        </p:nvSpPr>
        <p:spPr>
          <a:xfrm>
            <a:off x="126167" y="110619"/>
            <a:ext cx="6096000" cy="2339102"/>
          </a:xfrm>
          <a:prstGeom prst="rect">
            <a:avLst/>
          </a:prstGeom>
          <a:noFill/>
        </p:spPr>
        <p:txBody>
          <a:bodyPr wrap="square">
            <a:spAutoFit/>
          </a:bodyPr>
          <a:lstStyle/>
          <a:p>
            <a:r>
              <a:rPr lang="en-US" sz="3200" b="1" dirty="0">
                <a:latin typeface="+mj-lt"/>
                <a:cs typeface="Calibri" panose="020F0502020204030204" pitchFamily="34" charset="0"/>
              </a:rPr>
              <a:t>How do I lead by example, when I don’t know</a:t>
            </a:r>
          </a:p>
          <a:p>
            <a:r>
              <a:rPr lang="en-US" sz="3200" b="1" dirty="0">
                <a:latin typeface="+mj-lt"/>
                <a:cs typeface="Calibri" panose="020F0502020204030204" pitchFamily="34" charset="0"/>
              </a:rPr>
              <a:t>what I don’t </a:t>
            </a:r>
          </a:p>
          <a:p>
            <a:r>
              <a:rPr lang="en-US" sz="3200" b="1" dirty="0">
                <a:latin typeface="+mj-lt"/>
                <a:cs typeface="Calibri" panose="020F0502020204030204" pitchFamily="34" charset="0"/>
              </a:rPr>
              <a:t>know about _____?</a:t>
            </a:r>
            <a:br>
              <a:rPr lang="en-US" sz="2000" b="1" dirty="0">
                <a:solidFill>
                  <a:srgbClr val="003F7E"/>
                </a:solidFill>
                <a:latin typeface="+mj-lt"/>
              </a:rPr>
            </a:br>
            <a:endParaRPr lang="en-US" dirty="0"/>
          </a:p>
        </p:txBody>
      </p:sp>
    </p:spTree>
    <p:extLst>
      <p:ext uri="{BB962C8B-B14F-4D97-AF65-F5344CB8AC3E}">
        <p14:creationId xmlns:p14="http://schemas.microsoft.com/office/powerpoint/2010/main" val="2868799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B5486C-314B-439A-8EEA-BE958F91E42A}"/>
              </a:ext>
            </a:extLst>
          </p:cNvPr>
          <p:cNvPicPr>
            <a:picLocks noChangeAspect="1"/>
          </p:cNvPicPr>
          <p:nvPr/>
        </p:nvPicPr>
        <p:blipFill>
          <a:blip r:embed="rId3"/>
          <a:stretch>
            <a:fillRect/>
          </a:stretch>
        </p:blipFill>
        <p:spPr>
          <a:xfrm>
            <a:off x="1954213" y="1192016"/>
            <a:ext cx="8283575" cy="3562547"/>
          </a:xfrm>
          <a:prstGeom prst="rect">
            <a:avLst/>
          </a:prstGeom>
        </p:spPr>
      </p:pic>
      <p:sp>
        <p:nvSpPr>
          <p:cNvPr id="7" name="TextBox 6">
            <a:extLst>
              <a:ext uri="{FF2B5EF4-FFF2-40B4-BE49-F238E27FC236}">
                <a16:creationId xmlns:a16="http://schemas.microsoft.com/office/drawing/2014/main" id="{400D6E65-7B27-4702-9D74-B186C48AEF86}"/>
              </a:ext>
            </a:extLst>
          </p:cNvPr>
          <p:cNvSpPr txBox="1"/>
          <p:nvPr/>
        </p:nvSpPr>
        <p:spPr>
          <a:xfrm>
            <a:off x="2336800" y="5092701"/>
            <a:ext cx="7569200" cy="646331"/>
          </a:xfrm>
          <a:prstGeom prst="rect">
            <a:avLst/>
          </a:prstGeom>
          <a:noFill/>
        </p:spPr>
        <p:txBody>
          <a:bodyPr wrap="square" rtlCol="0">
            <a:spAutoFit/>
          </a:bodyPr>
          <a:lstStyle/>
          <a:p>
            <a:pPr algn="ctr"/>
            <a:r>
              <a:rPr lang="en-US" sz="3600" b="1" dirty="0" err="1">
                <a:solidFill>
                  <a:srgbClr val="003F7E"/>
                </a:solidFill>
                <a:latin typeface="+mj-lt"/>
              </a:rPr>
              <a:t>Brené</a:t>
            </a:r>
            <a:r>
              <a:rPr lang="en-US" sz="3600" b="1" dirty="0">
                <a:solidFill>
                  <a:srgbClr val="003F7E"/>
                </a:solidFill>
                <a:latin typeface="+mj-lt"/>
              </a:rPr>
              <a:t> Brown – Dare to Lead</a:t>
            </a:r>
          </a:p>
        </p:txBody>
      </p:sp>
    </p:spTree>
    <p:extLst>
      <p:ext uri="{BB962C8B-B14F-4D97-AF65-F5344CB8AC3E}">
        <p14:creationId xmlns:p14="http://schemas.microsoft.com/office/powerpoint/2010/main" val="4187621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9056F6F-7E15-430C-963C-D5BB01399A0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75557" y="272143"/>
            <a:ext cx="1905000" cy="2819400"/>
          </a:xfrm>
          <a:prstGeom prst="rect">
            <a:avLst/>
          </a:prstGeom>
        </p:spPr>
      </p:pic>
      <p:pic>
        <p:nvPicPr>
          <p:cNvPr id="6" name="Picture 5" descr="A person standing in front of a poster of a group of people&#10;&#10;Description automatically generated with medium confidence">
            <a:extLst>
              <a:ext uri="{FF2B5EF4-FFF2-40B4-BE49-F238E27FC236}">
                <a16:creationId xmlns:a16="http://schemas.microsoft.com/office/drawing/2014/main" id="{C0F2D4E0-307B-4D6F-BD42-6E34849BDE3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01375" y="3517979"/>
            <a:ext cx="2196230" cy="2795202"/>
          </a:xfrm>
          <a:prstGeom prst="rect">
            <a:avLst/>
          </a:prstGeom>
        </p:spPr>
      </p:pic>
      <p:pic>
        <p:nvPicPr>
          <p:cNvPr id="4" name="Picture 3" descr="A group of people posing for a photo&#10;&#10;Description automatically generated">
            <a:extLst>
              <a:ext uri="{FF2B5EF4-FFF2-40B4-BE49-F238E27FC236}">
                <a16:creationId xmlns:a16="http://schemas.microsoft.com/office/drawing/2014/main" id="{6BF51E48-0CE1-4E8A-ABFA-C61EB738AAEB}"/>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566121" y="465908"/>
            <a:ext cx="6586728" cy="192024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3F694666-53AD-42CC-82EC-5206679F4B2A}"/>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8771599" y="2583997"/>
            <a:ext cx="2857500" cy="2857500"/>
          </a:xfrm>
          <a:prstGeom prst="rect">
            <a:avLst/>
          </a:prstGeom>
        </p:spPr>
      </p:pic>
      <p:pic>
        <p:nvPicPr>
          <p:cNvPr id="10" name="Online Media 9" title="Adam Ruins Everything - Debunking The Tale of Pocahontas | truTV">
            <a:hlinkClick r:id="" action="ppaction://media"/>
            <a:extLst>
              <a:ext uri="{FF2B5EF4-FFF2-40B4-BE49-F238E27FC236}">
                <a16:creationId xmlns:a16="http://schemas.microsoft.com/office/drawing/2014/main" id="{2D057261-E664-4652-81FC-3B354EEDD8E1}"/>
              </a:ext>
            </a:extLst>
          </p:cNvPr>
          <p:cNvPicPr>
            <a:picLocks noRot="1" noChangeAspect="1"/>
          </p:cNvPicPr>
          <p:nvPr>
            <a:videoFile r:link="rId1"/>
          </p:nvPr>
        </p:nvPicPr>
        <p:blipFill>
          <a:blip r:embed="rId11"/>
          <a:stretch>
            <a:fillRect/>
          </a:stretch>
        </p:blipFill>
        <p:spPr>
          <a:xfrm>
            <a:off x="5496882" y="4471853"/>
            <a:ext cx="3061004" cy="1729467"/>
          </a:xfrm>
          <a:prstGeom prst="rect">
            <a:avLst/>
          </a:prstGeom>
        </p:spPr>
      </p:pic>
      <p:pic>
        <p:nvPicPr>
          <p:cNvPr id="12" name="Picture 11">
            <a:extLst>
              <a:ext uri="{FF2B5EF4-FFF2-40B4-BE49-F238E27FC236}">
                <a16:creationId xmlns:a16="http://schemas.microsoft.com/office/drawing/2014/main" id="{7F1749A7-7575-42D9-ABCF-4954531FD971}"/>
              </a:ext>
            </a:extLst>
          </p:cNvPr>
          <p:cNvPicPr>
            <a:picLocks noChangeAspect="1"/>
          </p:cNvPicPr>
          <p:nvPr/>
        </p:nvPicPr>
        <p:blipFill>
          <a:blip r:embed="rId12"/>
          <a:stretch>
            <a:fillRect/>
          </a:stretch>
        </p:blipFill>
        <p:spPr>
          <a:xfrm>
            <a:off x="3256426" y="2658155"/>
            <a:ext cx="2133600" cy="2257425"/>
          </a:xfrm>
          <a:prstGeom prst="rect">
            <a:avLst/>
          </a:prstGeom>
        </p:spPr>
      </p:pic>
    </p:spTree>
    <p:extLst>
      <p:ext uri="{BB962C8B-B14F-4D97-AF65-F5344CB8AC3E}">
        <p14:creationId xmlns:p14="http://schemas.microsoft.com/office/powerpoint/2010/main" val="372100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157018-9646-47BF-A3F2-48A0BAF9BF88}"/>
              </a:ext>
            </a:extLst>
          </p:cNvPr>
          <p:cNvPicPr>
            <a:picLocks noChangeAspect="1"/>
          </p:cNvPicPr>
          <p:nvPr/>
        </p:nvPicPr>
        <p:blipFill>
          <a:blip r:embed="rId3"/>
          <a:stretch>
            <a:fillRect/>
          </a:stretch>
        </p:blipFill>
        <p:spPr>
          <a:xfrm>
            <a:off x="3067050" y="238125"/>
            <a:ext cx="6057900" cy="6381750"/>
          </a:xfrm>
          <a:prstGeom prst="rect">
            <a:avLst/>
          </a:prstGeom>
        </p:spPr>
      </p:pic>
    </p:spTree>
    <p:extLst>
      <p:ext uri="{BB962C8B-B14F-4D97-AF65-F5344CB8AC3E}">
        <p14:creationId xmlns:p14="http://schemas.microsoft.com/office/powerpoint/2010/main" val="788984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circle&#10;&#10;Description automatically generated">
            <a:extLst>
              <a:ext uri="{FF2B5EF4-FFF2-40B4-BE49-F238E27FC236}">
                <a16:creationId xmlns:a16="http://schemas.microsoft.com/office/drawing/2014/main" id="{D6C01A89-6274-48BE-9E97-2B3ECCFE21E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55171" y="990599"/>
            <a:ext cx="2928258" cy="2928258"/>
          </a:xfrm>
          <a:prstGeom prst="rect">
            <a:avLst/>
          </a:prstGeom>
        </p:spPr>
      </p:pic>
      <p:pic>
        <p:nvPicPr>
          <p:cNvPr id="6" name="Picture 5" descr="Logo&#10;&#10;Description automatically generated">
            <a:extLst>
              <a:ext uri="{FF2B5EF4-FFF2-40B4-BE49-F238E27FC236}">
                <a16:creationId xmlns:a16="http://schemas.microsoft.com/office/drawing/2014/main" id="{AE5F4DCB-3CCB-4513-8DCA-F79D1E87F85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337546" y="757919"/>
            <a:ext cx="5162550" cy="375285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53FB27E4-09DD-4D37-8F9B-8B84D1226FC7}"/>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3813639" y="2762968"/>
            <a:ext cx="2523907" cy="3570514"/>
          </a:xfrm>
          <a:prstGeom prst="rect">
            <a:avLst/>
          </a:prstGeom>
        </p:spPr>
      </p:pic>
    </p:spTree>
    <p:extLst>
      <p:ext uri="{BB962C8B-B14F-4D97-AF65-F5344CB8AC3E}">
        <p14:creationId xmlns:p14="http://schemas.microsoft.com/office/powerpoint/2010/main" val="273802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22000"/>
          </a:schemeClr>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2ED4EDD-877D-304A-A1EB-01A875E8C28A}"/>
              </a:ext>
            </a:extLst>
          </p:cNvPr>
          <p:cNvSpPr txBox="1"/>
          <p:nvPr/>
        </p:nvSpPr>
        <p:spPr>
          <a:xfrm>
            <a:off x="490992" y="1422245"/>
            <a:ext cx="11210015" cy="3539430"/>
          </a:xfrm>
          <a:prstGeom prst="rect">
            <a:avLst/>
          </a:prstGeom>
          <a:noFill/>
        </p:spPr>
        <p:txBody>
          <a:bodyPr wrap="square" rtlCol="0">
            <a:spAutoFit/>
          </a:bodyPr>
          <a:lstStyle/>
          <a:p>
            <a:r>
              <a:rPr lang="en-US" sz="2800" b="0" i="0" u="none" strike="noStrike" dirty="0">
                <a:solidFill>
                  <a:srgbClr val="000000"/>
                </a:solidFill>
                <a:effectLst/>
                <a:latin typeface="Amasis MT Pro Medium" panose="02040604050005020304" pitchFamily="18" charset="0"/>
              </a:rPr>
              <a:t>To achieve “visible equity,” we must humanize members within our communities of practice in ways that respect, and acceptance become the norm, not just another cliché.  Then, we must demonstrate respect by seeking to understand others and treating them as they desire, not as we desire. </a:t>
            </a:r>
            <a:r>
              <a:rPr lang="en-US" sz="2800" b="0" i="0" u="none" strike="noStrike" dirty="0">
                <a:solidFill>
                  <a:srgbClr val="FF0000"/>
                </a:solidFill>
                <a:effectLst/>
                <a:latin typeface="Amasis MT Pro Medium" panose="02040604050005020304" pitchFamily="18" charset="0"/>
              </a:rPr>
              <a:t>We must listen to others’ stories and begin shifting our cultural perspectives to achieve acceptance and adaptation, thus operationalizing what it means to be inclusive.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AE40C1-B6C4-4DD3-B1C2-4C8C92F13185}"/>
              </a:ext>
            </a:extLst>
          </p:cNvPr>
          <p:cNvPicPr>
            <a:picLocks noChangeAspect="1"/>
          </p:cNvPicPr>
          <p:nvPr/>
        </p:nvPicPr>
        <p:blipFill>
          <a:blip r:embed="rId3"/>
          <a:stretch>
            <a:fillRect/>
          </a:stretch>
        </p:blipFill>
        <p:spPr>
          <a:xfrm>
            <a:off x="2875037" y="1883908"/>
            <a:ext cx="4782131" cy="3985109"/>
          </a:xfrm>
          <a:prstGeom prst="rect">
            <a:avLst/>
          </a:prstGeom>
        </p:spPr>
      </p:pic>
      <p:pic>
        <p:nvPicPr>
          <p:cNvPr id="8" name="Picture 7">
            <a:extLst>
              <a:ext uri="{FF2B5EF4-FFF2-40B4-BE49-F238E27FC236}">
                <a16:creationId xmlns:a16="http://schemas.microsoft.com/office/drawing/2014/main" id="{9110C6B9-FC10-4634-920A-CB4F00706FEC}"/>
              </a:ext>
            </a:extLst>
          </p:cNvPr>
          <p:cNvPicPr>
            <a:picLocks noChangeAspect="1"/>
          </p:cNvPicPr>
          <p:nvPr/>
        </p:nvPicPr>
        <p:blipFill>
          <a:blip r:embed="rId4"/>
          <a:stretch>
            <a:fillRect/>
          </a:stretch>
        </p:blipFill>
        <p:spPr>
          <a:xfrm>
            <a:off x="362905" y="282858"/>
            <a:ext cx="4862843" cy="1299142"/>
          </a:xfrm>
          <a:prstGeom prst="rect">
            <a:avLst/>
          </a:prstGeom>
        </p:spPr>
      </p:pic>
    </p:spTree>
    <p:extLst>
      <p:ext uri="{BB962C8B-B14F-4D97-AF65-F5344CB8AC3E}">
        <p14:creationId xmlns:p14="http://schemas.microsoft.com/office/powerpoint/2010/main" val="1095078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21ADBF-DFBB-44FE-B014-0734A027C7C9}"/>
              </a:ext>
            </a:extLst>
          </p:cNvPr>
          <p:cNvSpPr txBox="1"/>
          <p:nvPr/>
        </p:nvSpPr>
        <p:spPr>
          <a:xfrm>
            <a:off x="380999" y="139742"/>
            <a:ext cx="10853057" cy="2677656"/>
          </a:xfrm>
          <a:prstGeom prst="rect">
            <a:avLst/>
          </a:prstGeom>
          <a:noFill/>
        </p:spPr>
        <p:txBody>
          <a:bodyPr wrap="square">
            <a:spAutoFit/>
          </a:bodyPr>
          <a:lstStyle/>
          <a:p>
            <a:pPr algn="l" fontAlgn="base"/>
            <a:r>
              <a:rPr lang="en-US" sz="2400" b="0" i="0" dirty="0">
                <a:solidFill>
                  <a:srgbClr val="5D5D5D"/>
                </a:solidFill>
                <a:effectLst/>
                <a:latin typeface="Amasis MT Pro Medium" panose="02040604050005020304" pitchFamily="18" charset="0"/>
              </a:rPr>
              <a:t>Diversity without inclusion is not enough. Organizations with inclusive cultures are:</a:t>
            </a:r>
          </a:p>
          <a:p>
            <a:pPr algn="l" fontAlgn="base">
              <a:buFont typeface="Arial" panose="020B0604020202020204" pitchFamily="34" charset="0"/>
              <a:buChar char="•"/>
            </a:pPr>
            <a:r>
              <a:rPr lang="en-US" sz="2400" b="0" i="0" dirty="0">
                <a:solidFill>
                  <a:srgbClr val="5D5D5D"/>
                </a:solidFill>
                <a:effectLst/>
                <a:latin typeface="Amasis MT Pro Medium" panose="02040604050005020304" pitchFamily="18" charset="0"/>
              </a:rPr>
              <a:t>2x as likely to meet or exceed financial targets</a:t>
            </a:r>
          </a:p>
          <a:p>
            <a:pPr algn="l" fontAlgn="base">
              <a:buFont typeface="Arial" panose="020B0604020202020204" pitchFamily="34" charset="0"/>
              <a:buChar char="•"/>
            </a:pPr>
            <a:r>
              <a:rPr lang="en-US" sz="2400" b="0" i="0" dirty="0">
                <a:solidFill>
                  <a:srgbClr val="5D5D5D"/>
                </a:solidFill>
                <a:effectLst/>
                <a:latin typeface="Amasis MT Pro Medium" panose="02040604050005020304" pitchFamily="18" charset="0"/>
              </a:rPr>
              <a:t>3x as likely to be high performing</a:t>
            </a:r>
          </a:p>
          <a:p>
            <a:pPr algn="l" fontAlgn="base">
              <a:buFont typeface="Arial" panose="020B0604020202020204" pitchFamily="34" charset="0"/>
              <a:buChar char="•"/>
            </a:pPr>
            <a:r>
              <a:rPr lang="en-US" sz="2400" b="0" i="0" dirty="0">
                <a:solidFill>
                  <a:srgbClr val="5D5D5D"/>
                </a:solidFill>
                <a:effectLst/>
                <a:latin typeface="Amasis MT Pro Medium" panose="02040604050005020304" pitchFamily="18" charset="0"/>
              </a:rPr>
              <a:t>6x more likely to be innovative and agile</a:t>
            </a:r>
          </a:p>
          <a:p>
            <a:pPr algn="l" fontAlgn="base">
              <a:buFont typeface="Arial" panose="020B0604020202020204" pitchFamily="34" charset="0"/>
              <a:buChar char="•"/>
            </a:pPr>
            <a:r>
              <a:rPr lang="en-US" sz="2400" b="0" i="0" dirty="0">
                <a:solidFill>
                  <a:srgbClr val="5D5D5D"/>
                </a:solidFill>
                <a:effectLst/>
                <a:latin typeface="Amasis MT Pro Medium" panose="02040604050005020304" pitchFamily="18" charset="0"/>
              </a:rPr>
              <a:t>8x more likely to achieve better business outcomes</a:t>
            </a:r>
          </a:p>
          <a:p>
            <a:pPr algn="l" fontAlgn="base"/>
            <a:r>
              <a:rPr lang="en-US" sz="2400" b="0" i="0" dirty="0">
                <a:solidFill>
                  <a:srgbClr val="5D5D5D"/>
                </a:solidFill>
                <a:effectLst/>
                <a:latin typeface="Amasis MT Pro Medium" panose="02040604050005020304" pitchFamily="18" charset="0"/>
              </a:rPr>
              <a:t>(Deloitte Review 2018)</a:t>
            </a:r>
          </a:p>
        </p:txBody>
      </p:sp>
      <p:sp>
        <p:nvSpPr>
          <p:cNvPr id="10" name="TextBox 9">
            <a:extLst>
              <a:ext uri="{FF2B5EF4-FFF2-40B4-BE49-F238E27FC236}">
                <a16:creationId xmlns:a16="http://schemas.microsoft.com/office/drawing/2014/main" id="{ED83FB23-89D0-4D1A-A485-7EA2FF4CA138}"/>
              </a:ext>
            </a:extLst>
          </p:cNvPr>
          <p:cNvSpPr txBox="1"/>
          <p:nvPr/>
        </p:nvSpPr>
        <p:spPr>
          <a:xfrm>
            <a:off x="2315100" y="2861446"/>
            <a:ext cx="9096681" cy="1569660"/>
          </a:xfrm>
          <a:prstGeom prst="rect">
            <a:avLst/>
          </a:prstGeom>
          <a:noFill/>
        </p:spPr>
        <p:txBody>
          <a:bodyPr wrap="square">
            <a:spAutoFit/>
          </a:bodyPr>
          <a:lstStyle/>
          <a:p>
            <a:r>
              <a:rPr lang="en-US" b="0" i="0" dirty="0">
                <a:solidFill>
                  <a:srgbClr val="5D5D5D"/>
                </a:solidFill>
                <a:effectLst/>
                <a:latin typeface="Arial Black" panose="020B0A04020102020204" pitchFamily="34" charset="0"/>
              </a:rPr>
              <a:t> </a:t>
            </a:r>
            <a:r>
              <a:rPr lang="en-US" sz="2400" b="0" i="0" dirty="0">
                <a:solidFill>
                  <a:srgbClr val="5D5D5D"/>
                </a:solidFill>
                <a:effectLst/>
                <a:latin typeface="Amasis MT Pro Medium" panose="02040604050005020304" pitchFamily="18" charset="0"/>
              </a:rPr>
              <a:t>74% of millennials believe their organization is more innovative when it has a culture of inclusion.  If businesses are looking to hire and sustain a millennial workforce, diversity must be a key part of the company culture. (</a:t>
            </a:r>
            <a:r>
              <a:rPr lang="en-US" sz="2400" b="1" i="0" u="none" strike="noStrike" dirty="0">
                <a:solidFill>
                  <a:srgbClr val="E30613"/>
                </a:solidFill>
                <a:effectLst/>
                <a:latin typeface="Amasis MT Pro Medium" panose="02040604050005020304" pitchFamily="18" charset="0"/>
                <a:hlinkClick r:id="rId3"/>
              </a:rPr>
              <a:t>2018 Deloitte Millennial Survey</a:t>
            </a:r>
            <a:r>
              <a:rPr lang="en-US" sz="2400" b="0" i="0" dirty="0">
                <a:solidFill>
                  <a:srgbClr val="5D5D5D"/>
                </a:solidFill>
                <a:effectLst/>
                <a:latin typeface="Amasis MT Pro Medium" panose="02040604050005020304" pitchFamily="18" charset="0"/>
              </a:rPr>
              <a:t>)</a:t>
            </a:r>
            <a:endParaRPr lang="en-US" sz="2400" dirty="0">
              <a:latin typeface="Amasis MT Pro Medium" panose="02040604050005020304" pitchFamily="18" charset="0"/>
            </a:endParaRPr>
          </a:p>
        </p:txBody>
      </p:sp>
      <p:pic>
        <p:nvPicPr>
          <p:cNvPr id="3" name="Picture 2" descr="A picture containing text&#10;&#10;Description automatically generated">
            <a:extLst>
              <a:ext uri="{FF2B5EF4-FFF2-40B4-BE49-F238E27FC236}">
                <a16:creationId xmlns:a16="http://schemas.microsoft.com/office/drawing/2014/main" id="{CD0525FD-36CD-43DC-A65E-1F2B545932A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287238" y="4738369"/>
            <a:ext cx="5904762" cy="2095238"/>
          </a:xfrm>
          <a:prstGeom prst="rect">
            <a:avLst/>
          </a:prstGeom>
        </p:spPr>
      </p:pic>
    </p:spTree>
    <p:extLst>
      <p:ext uri="{BB962C8B-B14F-4D97-AF65-F5344CB8AC3E}">
        <p14:creationId xmlns:p14="http://schemas.microsoft.com/office/powerpoint/2010/main" val="4204716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B61F8494-5331-3A4A-BF2D-AC9D6B5BF707}"/>
              </a:ext>
            </a:extLst>
          </p:cNvPr>
          <p:cNvSpPr/>
          <p:nvPr/>
        </p:nvSpPr>
        <p:spPr>
          <a:xfrm>
            <a:off x="1462470" y="4439183"/>
            <a:ext cx="864973" cy="8649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Title 1"/>
          <p:cNvSpPr>
            <a:spLocks noGrp="1"/>
          </p:cNvSpPr>
          <p:nvPr>
            <p:ph type="title" idx="4294967295"/>
          </p:nvPr>
        </p:nvSpPr>
        <p:spPr>
          <a:xfrm>
            <a:off x="228600" y="364778"/>
            <a:ext cx="10074275" cy="565150"/>
          </a:xfrm>
        </p:spPr>
        <p:txBody>
          <a:bodyPr/>
          <a:lstStyle/>
          <a:p>
            <a:r>
              <a:rPr lang="en-US" sz="4000" dirty="0">
                <a:latin typeface="Amasis MT Pro Medium" panose="02040604050005020304" pitchFamily="18" charset="0"/>
              </a:rPr>
              <a:t>OBJECTIVES</a:t>
            </a:r>
          </a:p>
        </p:txBody>
      </p:sp>
      <p:sp>
        <p:nvSpPr>
          <p:cNvPr id="11" name="Oval 10">
            <a:extLst>
              <a:ext uri="{FF2B5EF4-FFF2-40B4-BE49-F238E27FC236}">
                <a16:creationId xmlns:a16="http://schemas.microsoft.com/office/drawing/2014/main" id="{9EB2D4A7-EA0B-D44B-AD15-F0888F871C8D}"/>
              </a:ext>
            </a:extLst>
          </p:cNvPr>
          <p:cNvSpPr/>
          <p:nvPr/>
        </p:nvSpPr>
        <p:spPr>
          <a:xfrm>
            <a:off x="1462470" y="1695984"/>
            <a:ext cx="864973" cy="8649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TextBox 11">
            <a:extLst>
              <a:ext uri="{FF2B5EF4-FFF2-40B4-BE49-F238E27FC236}">
                <a16:creationId xmlns:a16="http://schemas.microsoft.com/office/drawing/2014/main" id="{BF8EBF07-FA0B-C84B-AA00-7D62C0438F4D}"/>
              </a:ext>
            </a:extLst>
          </p:cNvPr>
          <p:cNvSpPr txBox="1"/>
          <p:nvPr/>
        </p:nvSpPr>
        <p:spPr>
          <a:xfrm>
            <a:off x="1704840" y="1851472"/>
            <a:ext cx="380232" cy="553998"/>
          </a:xfrm>
          <a:prstGeom prst="rect">
            <a:avLst/>
          </a:prstGeom>
          <a:noFill/>
        </p:spPr>
        <p:txBody>
          <a:bodyPr wrap="none" rtlCol="0" anchor="ctr" anchorCtr="0">
            <a:spAutoFit/>
          </a:bodyPr>
          <a:lstStyle/>
          <a:p>
            <a:pPr algn="ctr"/>
            <a:r>
              <a:rPr lang="en-US" sz="3000" b="1">
                <a:solidFill>
                  <a:schemeClr val="bg1"/>
                </a:solidFill>
                <a:latin typeface="Poppins" pitchFamily="2" charset="77"/>
                <a:ea typeface="League Spartan" charset="0"/>
                <a:cs typeface="Poppins" pitchFamily="2" charset="77"/>
              </a:rPr>
              <a:t>1</a:t>
            </a:r>
          </a:p>
        </p:txBody>
      </p:sp>
      <p:sp>
        <p:nvSpPr>
          <p:cNvPr id="13" name="TextBox 12">
            <a:extLst>
              <a:ext uri="{FF2B5EF4-FFF2-40B4-BE49-F238E27FC236}">
                <a16:creationId xmlns:a16="http://schemas.microsoft.com/office/drawing/2014/main" id="{D001DD04-5B9A-2349-8798-F20BB8120877}"/>
              </a:ext>
            </a:extLst>
          </p:cNvPr>
          <p:cNvSpPr txBox="1"/>
          <p:nvPr/>
        </p:nvSpPr>
        <p:spPr>
          <a:xfrm>
            <a:off x="2472029" y="1865321"/>
            <a:ext cx="7608310" cy="400110"/>
          </a:xfrm>
          <a:prstGeom prst="rect">
            <a:avLst/>
          </a:prstGeom>
          <a:noFill/>
        </p:spPr>
        <p:txBody>
          <a:bodyPr wrap="square" rtlCol="0" anchor="b" anchorCtr="0">
            <a:spAutoFit/>
          </a:bodyPr>
          <a:lstStyle/>
          <a:p>
            <a:r>
              <a:rPr lang="en-US" sz="2000" dirty="0">
                <a:solidFill>
                  <a:schemeClr val="accent1"/>
                </a:solidFill>
                <a:latin typeface="Amasis MT Pro Medium" panose="02040604050005020304" pitchFamily="18" charset="0"/>
              </a:rPr>
              <a:t>Importance of Self-Reflection and Self Awareness</a:t>
            </a:r>
          </a:p>
        </p:txBody>
      </p:sp>
      <p:sp>
        <p:nvSpPr>
          <p:cNvPr id="15" name="Oval 14">
            <a:extLst>
              <a:ext uri="{FF2B5EF4-FFF2-40B4-BE49-F238E27FC236}">
                <a16:creationId xmlns:a16="http://schemas.microsoft.com/office/drawing/2014/main" id="{36BC6286-67F9-C249-AD75-06667D901654}"/>
              </a:ext>
            </a:extLst>
          </p:cNvPr>
          <p:cNvSpPr/>
          <p:nvPr/>
        </p:nvSpPr>
        <p:spPr>
          <a:xfrm>
            <a:off x="1462470" y="3054900"/>
            <a:ext cx="864973" cy="8649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 name="TextBox 15">
            <a:extLst>
              <a:ext uri="{FF2B5EF4-FFF2-40B4-BE49-F238E27FC236}">
                <a16:creationId xmlns:a16="http://schemas.microsoft.com/office/drawing/2014/main" id="{6035FDE6-2287-024E-A7C3-634E4D6B9425}"/>
              </a:ext>
            </a:extLst>
          </p:cNvPr>
          <p:cNvSpPr txBox="1"/>
          <p:nvPr/>
        </p:nvSpPr>
        <p:spPr>
          <a:xfrm>
            <a:off x="1704840" y="3210387"/>
            <a:ext cx="380232" cy="553998"/>
          </a:xfrm>
          <a:prstGeom prst="rect">
            <a:avLst/>
          </a:prstGeom>
          <a:noFill/>
        </p:spPr>
        <p:txBody>
          <a:bodyPr wrap="none" rtlCol="0" anchor="ctr" anchorCtr="0">
            <a:spAutoFit/>
          </a:bodyPr>
          <a:lstStyle/>
          <a:p>
            <a:pPr algn="ctr"/>
            <a:r>
              <a:rPr lang="en-US" sz="3000" b="1">
                <a:solidFill>
                  <a:schemeClr val="bg1"/>
                </a:solidFill>
                <a:latin typeface="Poppins" pitchFamily="2" charset="77"/>
                <a:ea typeface="League Spartan" charset="0"/>
                <a:cs typeface="Poppins" pitchFamily="2" charset="77"/>
              </a:rPr>
              <a:t>2</a:t>
            </a:r>
          </a:p>
        </p:txBody>
      </p:sp>
      <p:sp>
        <p:nvSpPr>
          <p:cNvPr id="17" name="TextBox 16">
            <a:extLst>
              <a:ext uri="{FF2B5EF4-FFF2-40B4-BE49-F238E27FC236}">
                <a16:creationId xmlns:a16="http://schemas.microsoft.com/office/drawing/2014/main" id="{CEE9719D-45B7-2B4B-9B72-59F7724214B9}"/>
              </a:ext>
            </a:extLst>
          </p:cNvPr>
          <p:cNvSpPr txBox="1"/>
          <p:nvPr/>
        </p:nvSpPr>
        <p:spPr>
          <a:xfrm>
            <a:off x="2472029" y="3158832"/>
            <a:ext cx="8047370" cy="707886"/>
          </a:xfrm>
          <a:prstGeom prst="rect">
            <a:avLst/>
          </a:prstGeom>
          <a:noFill/>
        </p:spPr>
        <p:txBody>
          <a:bodyPr wrap="square" rtlCol="0" anchor="b" anchorCtr="0">
            <a:spAutoFit/>
          </a:bodyPr>
          <a:lstStyle/>
          <a:p>
            <a:r>
              <a:rPr lang="en-US" sz="2000" dirty="0">
                <a:solidFill>
                  <a:schemeClr val="accent1"/>
                </a:solidFill>
                <a:latin typeface="Amasis MT Pro Medium" panose="02040604050005020304" pitchFamily="18" charset="0"/>
              </a:rPr>
              <a:t>Importance of being aware of conscious and unconscious bias in decision making </a:t>
            </a:r>
          </a:p>
        </p:txBody>
      </p:sp>
      <p:sp>
        <p:nvSpPr>
          <p:cNvPr id="20" name="TextBox 19">
            <a:extLst>
              <a:ext uri="{FF2B5EF4-FFF2-40B4-BE49-F238E27FC236}">
                <a16:creationId xmlns:a16="http://schemas.microsoft.com/office/drawing/2014/main" id="{856250F5-9D8D-544E-833C-33A02063F37C}"/>
              </a:ext>
            </a:extLst>
          </p:cNvPr>
          <p:cNvSpPr txBox="1"/>
          <p:nvPr/>
        </p:nvSpPr>
        <p:spPr>
          <a:xfrm>
            <a:off x="1704840" y="4569303"/>
            <a:ext cx="380232" cy="55399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3</a:t>
            </a:r>
          </a:p>
        </p:txBody>
      </p:sp>
      <p:sp>
        <p:nvSpPr>
          <p:cNvPr id="21" name="TextBox 20">
            <a:extLst>
              <a:ext uri="{FF2B5EF4-FFF2-40B4-BE49-F238E27FC236}">
                <a16:creationId xmlns:a16="http://schemas.microsoft.com/office/drawing/2014/main" id="{CFB199CC-D4B2-CD41-B1EB-C492DD5B2D75}"/>
              </a:ext>
            </a:extLst>
          </p:cNvPr>
          <p:cNvSpPr txBox="1"/>
          <p:nvPr/>
        </p:nvSpPr>
        <p:spPr>
          <a:xfrm>
            <a:off x="2472029" y="4646247"/>
            <a:ext cx="8367160" cy="400110"/>
          </a:xfrm>
          <a:prstGeom prst="rect">
            <a:avLst/>
          </a:prstGeom>
          <a:noFill/>
        </p:spPr>
        <p:txBody>
          <a:bodyPr wrap="square" rtlCol="0" anchor="b" anchorCtr="0">
            <a:spAutoFit/>
          </a:bodyPr>
          <a:lstStyle/>
          <a:p>
            <a:r>
              <a:rPr lang="en-US" sz="2000" dirty="0">
                <a:solidFill>
                  <a:schemeClr val="accent1"/>
                </a:solidFill>
                <a:latin typeface="Amasis MT Pro Medium" panose="02040604050005020304" pitchFamily="18" charset="0"/>
              </a:rPr>
              <a:t>Importance of creating conditions for “better conversations”</a:t>
            </a:r>
          </a:p>
        </p:txBody>
      </p:sp>
      <p:sp>
        <p:nvSpPr>
          <p:cNvPr id="14" name="Oval 13">
            <a:extLst>
              <a:ext uri="{FF2B5EF4-FFF2-40B4-BE49-F238E27FC236}">
                <a16:creationId xmlns:a16="http://schemas.microsoft.com/office/drawing/2014/main" id="{86003B92-0FA3-467C-B975-652CD1554F08}"/>
              </a:ext>
            </a:extLst>
          </p:cNvPr>
          <p:cNvSpPr/>
          <p:nvPr/>
        </p:nvSpPr>
        <p:spPr>
          <a:xfrm>
            <a:off x="1437634" y="5626975"/>
            <a:ext cx="864973" cy="8649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TextBox 2">
            <a:extLst>
              <a:ext uri="{FF2B5EF4-FFF2-40B4-BE49-F238E27FC236}">
                <a16:creationId xmlns:a16="http://schemas.microsoft.com/office/drawing/2014/main" id="{A42D8C0B-BE87-4124-969B-E1C3B6D10719}"/>
              </a:ext>
            </a:extLst>
          </p:cNvPr>
          <p:cNvSpPr txBox="1"/>
          <p:nvPr/>
        </p:nvSpPr>
        <p:spPr>
          <a:xfrm>
            <a:off x="1704840" y="5823466"/>
            <a:ext cx="380232" cy="738664"/>
          </a:xfrm>
          <a:prstGeom prst="rect">
            <a:avLst/>
          </a:prstGeom>
          <a:noFill/>
        </p:spPr>
        <p:txBody>
          <a:bodyPr wrap="square" rtlCol="0">
            <a:spAutoFit/>
          </a:bodyPr>
          <a:lstStyle/>
          <a:p>
            <a:r>
              <a:rPr lang="en-US" sz="2400" b="1" dirty="0">
                <a:solidFill>
                  <a:schemeClr val="bg1"/>
                </a:solidFill>
                <a:latin typeface="Poppins" pitchFamily="2" charset="77"/>
                <a:ea typeface="League Spartan" charset="0"/>
                <a:cs typeface="Poppins" pitchFamily="2" charset="77"/>
              </a:rPr>
              <a:t>4</a:t>
            </a:r>
          </a:p>
          <a:p>
            <a:endParaRPr lang="en-US" dirty="0"/>
          </a:p>
        </p:txBody>
      </p:sp>
      <p:sp>
        <p:nvSpPr>
          <p:cNvPr id="18" name="TextBox 17">
            <a:extLst>
              <a:ext uri="{FF2B5EF4-FFF2-40B4-BE49-F238E27FC236}">
                <a16:creationId xmlns:a16="http://schemas.microsoft.com/office/drawing/2014/main" id="{4BB9F4F0-26DB-4F0D-8B72-00B166771110}"/>
              </a:ext>
            </a:extLst>
          </p:cNvPr>
          <p:cNvSpPr txBox="1"/>
          <p:nvPr/>
        </p:nvSpPr>
        <p:spPr>
          <a:xfrm>
            <a:off x="2472029" y="5516242"/>
            <a:ext cx="8367160" cy="707886"/>
          </a:xfrm>
          <a:prstGeom prst="rect">
            <a:avLst/>
          </a:prstGeom>
          <a:noFill/>
        </p:spPr>
        <p:txBody>
          <a:bodyPr wrap="square" rtlCol="0" anchor="b" anchorCtr="0">
            <a:spAutoFit/>
          </a:bodyPr>
          <a:lstStyle/>
          <a:p>
            <a:r>
              <a:rPr lang="en-US" sz="2000" dirty="0">
                <a:solidFill>
                  <a:schemeClr val="accent1"/>
                </a:solidFill>
                <a:latin typeface="Amasis MT Pro Medium" panose="02040604050005020304" pitchFamily="18" charset="0"/>
              </a:rPr>
              <a:t>Importance of building your capacity because this is a MOVEMENT NOT A MOMENT, A JOURNEY AND NOT A JOLT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4579B-F538-4631-A875-459AB239E81E}"/>
              </a:ext>
            </a:extLst>
          </p:cNvPr>
          <p:cNvSpPr>
            <a:spLocks noGrp="1"/>
          </p:cNvSpPr>
          <p:nvPr>
            <p:ph type="title"/>
          </p:nvPr>
        </p:nvSpPr>
        <p:spPr>
          <a:xfrm>
            <a:off x="3889535" y="198193"/>
            <a:ext cx="4939868" cy="1286160"/>
          </a:xfrm>
        </p:spPr>
        <p:txBody>
          <a:bodyPr anchor="b">
            <a:normAutofit/>
          </a:bodyPr>
          <a:lstStyle/>
          <a:p>
            <a:r>
              <a:rPr lang="en-US" sz="4400" dirty="0">
                <a:latin typeface="Amasis MT Pro Medium" panose="02040604050005020304" pitchFamily="18" charset="0"/>
              </a:rPr>
              <a:t>Be…</a:t>
            </a:r>
          </a:p>
        </p:txBody>
      </p:sp>
      <p:sp>
        <p:nvSpPr>
          <p:cNvPr id="3" name="Content Placeholder 2">
            <a:extLst>
              <a:ext uri="{FF2B5EF4-FFF2-40B4-BE49-F238E27FC236}">
                <a16:creationId xmlns:a16="http://schemas.microsoft.com/office/drawing/2014/main" id="{F5058CD2-93B6-4522-A2C2-2508A4C5F70F}"/>
              </a:ext>
            </a:extLst>
          </p:cNvPr>
          <p:cNvSpPr>
            <a:spLocks noGrp="1"/>
          </p:cNvSpPr>
          <p:nvPr>
            <p:ph idx="1"/>
          </p:nvPr>
        </p:nvSpPr>
        <p:spPr>
          <a:xfrm>
            <a:off x="5091320" y="1693818"/>
            <a:ext cx="4939867" cy="3785419"/>
          </a:xfrm>
        </p:spPr>
        <p:txBody>
          <a:bodyPr>
            <a:noAutofit/>
          </a:bodyPr>
          <a:lstStyle/>
          <a:p>
            <a:r>
              <a:rPr lang="en-US" sz="3200" dirty="0">
                <a:latin typeface="Amasis MT Pro Medium" panose="02040604050005020304" pitchFamily="18" charset="0"/>
              </a:rPr>
              <a:t>Open</a:t>
            </a:r>
          </a:p>
          <a:p>
            <a:r>
              <a:rPr lang="en-US" sz="3200" dirty="0">
                <a:latin typeface="Amasis MT Pro Medium" panose="02040604050005020304" pitchFamily="18" charset="0"/>
              </a:rPr>
              <a:t>Authentic</a:t>
            </a:r>
          </a:p>
          <a:p>
            <a:r>
              <a:rPr lang="en-US" sz="3200" dirty="0">
                <a:latin typeface="Amasis MT Pro Medium" panose="02040604050005020304" pitchFamily="18" charset="0"/>
              </a:rPr>
              <a:t>Engaged</a:t>
            </a:r>
          </a:p>
          <a:p>
            <a:r>
              <a:rPr lang="en-US" sz="3200" dirty="0">
                <a:latin typeface="Amasis MT Pro Medium" panose="02040604050005020304" pitchFamily="18" charset="0"/>
              </a:rPr>
              <a:t>Comfortable with being uncomfortable</a:t>
            </a:r>
          </a:p>
          <a:p>
            <a:r>
              <a:rPr lang="en-US" sz="3200" dirty="0">
                <a:latin typeface="Amasis MT Pro Medium" panose="02040604050005020304" pitchFamily="18" charset="0"/>
              </a:rPr>
              <a:t>Non-Judgmental</a:t>
            </a:r>
          </a:p>
          <a:p>
            <a:r>
              <a:rPr lang="en-US" sz="3200" dirty="0">
                <a:latin typeface="Amasis MT Pro Medium" panose="02040604050005020304" pitchFamily="18" charset="0"/>
              </a:rPr>
              <a:t>Understanding </a:t>
            </a:r>
          </a:p>
        </p:txBody>
      </p:sp>
      <p:pic>
        <p:nvPicPr>
          <p:cNvPr id="5" name="Picture 4" descr="Spa setting of candles">
            <a:extLst>
              <a:ext uri="{FF2B5EF4-FFF2-40B4-BE49-F238E27FC236}">
                <a16:creationId xmlns:a16="http://schemas.microsoft.com/office/drawing/2014/main" id="{5A858633-A53A-48CA-AE80-1E970AE79B79}"/>
              </a:ext>
            </a:extLst>
          </p:cNvPr>
          <p:cNvPicPr>
            <a:picLocks noChangeAspect="1"/>
          </p:cNvPicPr>
          <p:nvPr/>
        </p:nvPicPr>
        <p:blipFill rotWithShape="1">
          <a:blip r:embed="rId3"/>
          <a:srcRect l="27402" r="38886"/>
          <a:stretch/>
        </p:blipFill>
        <p:spPr>
          <a:xfrm>
            <a:off x="0" y="10"/>
            <a:ext cx="3476673" cy="6857990"/>
          </a:xfrm>
          <a:prstGeom prst="rect">
            <a:avLst/>
          </a:prstGeom>
          <a:effectLst/>
        </p:spPr>
      </p:pic>
    </p:spTree>
    <p:extLst>
      <p:ext uri="{BB962C8B-B14F-4D97-AF65-F5344CB8AC3E}">
        <p14:creationId xmlns:p14="http://schemas.microsoft.com/office/powerpoint/2010/main" val="2921862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75680-6152-408E-B180-AF71C1CE191C}"/>
              </a:ext>
            </a:extLst>
          </p:cNvPr>
          <p:cNvSpPr>
            <a:spLocks noGrp="1"/>
          </p:cNvSpPr>
          <p:nvPr>
            <p:ph type="title"/>
          </p:nvPr>
        </p:nvSpPr>
        <p:spPr/>
        <p:txBody>
          <a:bodyPr/>
          <a:lstStyle/>
          <a:p>
            <a:r>
              <a:rPr lang="en-US" dirty="0">
                <a:latin typeface="Amasis MT Pro Medium" panose="02040604050005020304" pitchFamily="18" charset="0"/>
              </a:rPr>
              <a:t>What makes me, me? </a:t>
            </a:r>
          </a:p>
        </p:txBody>
      </p:sp>
      <p:sp>
        <p:nvSpPr>
          <p:cNvPr id="3" name="Content Placeholder 2">
            <a:extLst>
              <a:ext uri="{FF2B5EF4-FFF2-40B4-BE49-F238E27FC236}">
                <a16:creationId xmlns:a16="http://schemas.microsoft.com/office/drawing/2014/main" id="{7B1871C3-C71E-4805-B57A-2ED92EACB3B4}"/>
              </a:ext>
            </a:extLst>
          </p:cNvPr>
          <p:cNvSpPr>
            <a:spLocks noGrp="1"/>
          </p:cNvSpPr>
          <p:nvPr>
            <p:ph idx="1"/>
          </p:nvPr>
        </p:nvSpPr>
        <p:spPr>
          <a:xfrm>
            <a:off x="5381898" y="273051"/>
            <a:ext cx="6570616" cy="5853113"/>
          </a:xfrm>
        </p:spPr>
        <p:txBody>
          <a:bodyPr/>
          <a:lstStyle/>
          <a:p>
            <a:pPr marL="0" indent="0">
              <a:buNone/>
            </a:pPr>
            <a:endParaRPr lang="en-US" sz="1800" dirty="0">
              <a:solidFill>
                <a:schemeClr val="accent1">
                  <a:lumMod val="75000"/>
                </a:schemeClr>
              </a:solidFill>
            </a:endParaRPr>
          </a:p>
          <a:p>
            <a:pPr marL="0" indent="0">
              <a:buNone/>
            </a:pPr>
            <a:r>
              <a:rPr lang="en-US" sz="2400" dirty="0">
                <a:solidFill>
                  <a:schemeClr val="accent1">
                    <a:lumMod val="75000"/>
                  </a:schemeClr>
                </a:solidFill>
                <a:latin typeface="Amasis MT Pro Medium" panose="02040604050005020304" pitchFamily="18" charset="0"/>
              </a:rPr>
              <a:t>Part 1. Personal Reflection – 3 mins.</a:t>
            </a:r>
          </a:p>
          <a:p>
            <a:pPr marL="0" indent="0">
              <a:buNone/>
            </a:pPr>
            <a:r>
              <a:rPr lang="en-US" sz="2000" dirty="0">
                <a:solidFill>
                  <a:schemeClr val="tx1"/>
                </a:solidFill>
                <a:latin typeface="Amasis MT Pro Medium" panose="02040604050005020304" pitchFamily="18" charset="0"/>
              </a:rPr>
              <a:t>What characteristics or experiences have most influenced the way that you see the world?</a:t>
            </a:r>
          </a:p>
          <a:p>
            <a:pPr marL="0" indent="0">
              <a:buNone/>
            </a:pPr>
            <a:endParaRPr lang="en-US" sz="1800" dirty="0">
              <a:solidFill>
                <a:schemeClr val="accent1">
                  <a:lumMod val="75000"/>
                </a:schemeClr>
              </a:solidFill>
            </a:endParaRPr>
          </a:p>
          <a:p>
            <a:pPr marL="0" indent="0">
              <a:buNone/>
            </a:pPr>
            <a:r>
              <a:rPr lang="en-US" sz="2400" dirty="0">
                <a:solidFill>
                  <a:schemeClr val="accent1">
                    <a:lumMod val="75000"/>
                  </a:schemeClr>
                </a:solidFill>
                <a:latin typeface="Amasis MT Pro Medium" panose="02040604050005020304" pitchFamily="18" charset="0"/>
              </a:rPr>
              <a:t>Part 2. Sharing – 20 minutes</a:t>
            </a:r>
          </a:p>
          <a:p>
            <a:pPr marL="0" indent="0">
              <a:buNone/>
            </a:pPr>
            <a:endParaRPr lang="en-US" sz="1800" dirty="0">
              <a:solidFill>
                <a:schemeClr val="accent1">
                  <a:lumMod val="75000"/>
                </a:schemeClr>
              </a:solidFill>
            </a:endParaRPr>
          </a:p>
          <a:p>
            <a:pPr marL="0" indent="0">
              <a:buNone/>
            </a:pPr>
            <a:endParaRPr lang="en-US" sz="1800" dirty="0">
              <a:solidFill>
                <a:schemeClr val="accent1">
                  <a:lumMod val="75000"/>
                </a:schemeClr>
              </a:solidFill>
            </a:endParaRPr>
          </a:p>
        </p:txBody>
      </p:sp>
      <p:sp>
        <p:nvSpPr>
          <p:cNvPr id="7" name="Content Placeholder 7">
            <a:extLst>
              <a:ext uri="{FF2B5EF4-FFF2-40B4-BE49-F238E27FC236}">
                <a16:creationId xmlns:a16="http://schemas.microsoft.com/office/drawing/2014/main" id="{73C496C4-846F-43AC-8067-78C0CB4C8759}"/>
              </a:ext>
            </a:extLst>
          </p:cNvPr>
          <p:cNvSpPr txBox="1">
            <a:spLocks/>
          </p:cNvSpPr>
          <p:nvPr/>
        </p:nvSpPr>
        <p:spPr>
          <a:xfrm>
            <a:off x="5381898" y="3217296"/>
            <a:ext cx="5667375" cy="3789363"/>
          </a:xfrm>
          <a:prstGeom prst="rect">
            <a:avLst/>
          </a:prstGeom>
        </p:spPr>
        <p:txBody>
          <a:bodyPr wrap="square"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Amasis MT Pro Medium" panose="02040604050005020304" pitchFamily="18" charset="0"/>
              </a:rPr>
              <a:t>Each person shares their reflection with the others, within no more than 2 minutes.</a:t>
            </a:r>
          </a:p>
          <a:p>
            <a:r>
              <a:rPr lang="en-US" sz="2000" dirty="0">
                <a:latin typeface="Amasis MT Pro Medium" panose="02040604050005020304" pitchFamily="18" charset="0"/>
              </a:rPr>
              <a:t>Keep time. </a:t>
            </a:r>
          </a:p>
          <a:p>
            <a:r>
              <a:rPr lang="en-US" sz="2000" dirty="0">
                <a:latin typeface="Amasis MT Pro Medium" panose="02040604050005020304" pitchFamily="18" charset="0"/>
              </a:rPr>
              <a:t>Do not interrupt or discuss.</a:t>
            </a:r>
          </a:p>
          <a:p>
            <a:r>
              <a:rPr lang="en-US" sz="2000" dirty="0">
                <a:latin typeface="Amasis MT Pro Medium" panose="02040604050005020304" pitchFamily="18" charset="0"/>
              </a:rPr>
              <a:t>Listen to understand; avoid creating a parallel or comparative narrative.</a:t>
            </a:r>
          </a:p>
          <a:p>
            <a:r>
              <a:rPr lang="en-US" sz="2000" dirty="0">
                <a:latin typeface="Amasis MT Pro Medium" panose="02040604050005020304" pitchFamily="18" charset="0"/>
              </a:rPr>
              <a:t>After each member of the group has shared their reflection, discuss what you learned from each other.</a:t>
            </a:r>
          </a:p>
          <a:p>
            <a:endParaRPr lang="en-US" sz="2200" dirty="0"/>
          </a:p>
        </p:txBody>
      </p:sp>
    </p:spTree>
    <p:extLst>
      <p:ext uri="{BB962C8B-B14F-4D97-AF65-F5344CB8AC3E}">
        <p14:creationId xmlns:p14="http://schemas.microsoft.com/office/powerpoint/2010/main" val="1303760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CAC1AB-6BC2-4D28-8548-7A87B1E659F7}"/>
              </a:ext>
            </a:extLst>
          </p:cNvPr>
          <p:cNvPicPr>
            <a:picLocks noChangeAspect="1"/>
          </p:cNvPicPr>
          <p:nvPr/>
        </p:nvPicPr>
        <p:blipFill>
          <a:blip r:embed="rId3"/>
          <a:stretch>
            <a:fillRect/>
          </a:stretch>
        </p:blipFill>
        <p:spPr>
          <a:xfrm>
            <a:off x="1175658" y="538100"/>
            <a:ext cx="7828870" cy="5781800"/>
          </a:xfrm>
          <a:prstGeom prst="rect">
            <a:avLst/>
          </a:prstGeom>
        </p:spPr>
      </p:pic>
      <p:pic>
        <p:nvPicPr>
          <p:cNvPr id="8" name="Picture 7">
            <a:extLst>
              <a:ext uri="{FF2B5EF4-FFF2-40B4-BE49-F238E27FC236}">
                <a16:creationId xmlns:a16="http://schemas.microsoft.com/office/drawing/2014/main" id="{73C1702A-912A-4FAE-A52B-493E6F0DFA4D}"/>
              </a:ext>
            </a:extLst>
          </p:cNvPr>
          <p:cNvPicPr>
            <a:picLocks noChangeAspect="1"/>
          </p:cNvPicPr>
          <p:nvPr/>
        </p:nvPicPr>
        <p:blipFill>
          <a:blip r:embed="rId4"/>
          <a:stretch>
            <a:fillRect/>
          </a:stretch>
        </p:blipFill>
        <p:spPr>
          <a:xfrm>
            <a:off x="9004528" y="3519550"/>
            <a:ext cx="2686050" cy="2800350"/>
          </a:xfrm>
          <a:prstGeom prst="rect">
            <a:avLst/>
          </a:prstGeom>
        </p:spPr>
      </p:pic>
    </p:spTree>
    <p:extLst>
      <p:ext uri="{BB962C8B-B14F-4D97-AF65-F5344CB8AC3E}">
        <p14:creationId xmlns:p14="http://schemas.microsoft.com/office/powerpoint/2010/main" val="33469020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DU Blocks">
  <a:themeElements>
    <a:clrScheme name="ODU Theme Colors 1">
      <a:dk1>
        <a:sysClr val="windowText" lastClr="000000"/>
      </a:dk1>
      <a:lt1>
        <a:sysClr val="window" lastClr="FFFFFF"/>
      </a:lt1>
      <a:dk2>
        <a:srgbClr val="2B142D"/>
      </a:dk2>
      <a:lt2>
        <a:srgbClr val="BD971F"/>
      </a:lt2>
      <a:accent1>
        <a:srgbClr val="003767"/>
      </a:accent1>
      <a:accent2>
        <a:srgbClr val="7EC8E4"/>
      </a:accent2>
      <a:accent3>
        <a:srgbClr val="DA5120"/>
      </a:accent3>
      <a:accent4>
        <a:srgbClr val="8D8E8D"/>
      </a:accent4>
      <a:accent5>
        <a:srgbClr val="DA5120"/>
      </a:accent5>
      <a:accent6>
        <a:srgbClr val="5B9029"/>
      </a:accent6>
      <a:hlink>
        <a:srgbClr val="003767"/>
      </a:hlink>
      <a:folHlink>
        <a:srgbClr val="4D393E"/>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cdacc98-070d-4127-98f1-31cc704ad063">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B330F268F15A4AAF9918162F4DD013" ma:contentTypeVersion="4" ma:contentTypeDescription="Create a new document." ma:contentTypeScope="" ma:versionID="7808f8b998fbe8f3dc6121b48ab616e1">
  <xsd:schema xmlns:xsd="http://www.w3.org/2001/XMLSchema" xmlns:xs="http://www.w3.org/2001/XMLSchema" xmlns:p="http://schemas.microsoft.com/office/2006/metadata/properties" xmlns:ns2="89b5805e-44a0-44a9-aca5-86a95ad8caaa" xmlns:ns3="5cdacc98-070d-4127-98f1-31cc704ad063" targetNamespace="http://schemas.microsoft.com/office/2006/metadata/properties" ma:root="true" ma:fieldsID="de34340e8e9da795af9608eb44f57b61" ns2:_="" ns3:_="">
    <xsd:import namespace="89b5805e-44a0-44a9-aca5-86a95ad8caaa"/>
    <xsd:import namespace="5cdacc98-070d-4127-98f1-31cc704ad06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b5805e-44a0-44a9-aca5-86a95ad8ca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dacc98-070d-4127-98f1-31cc704ad06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DAB810-9971-4AB5-83F8-3C0978E4224B}">
  <ds:schemaRefs>
    <ds:schemaRef ds:uri="http://purl.org/dc/elements/1.1/"/>
    <ds:schemaRef ds:uri="http://schemas.microsoft.com/office/2006/metadata/properties"/>
    <ds:schemaRef ds:uri="89b5805e-44a0-44a9-aca5-86a95ad8caaa"/>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5cdacc98-070d-4127-98f1-31cc704ad063"/>
    <ds:schemaRef ds:uri="http://www.w3.org/XML/1998/namespace"/>
  </ds:schemaRefs>
</ds:datastoreItem>
</file>

<file path=customXml/itemProps2.xml><?xml version="1.0" encoding="utf-8"?>
<ds:datastoreItem xmlns:ds="http://schemas.openxmlformats.org/officeDocument/2006/customXml" ds:itemID="{C3EF6731-3BD5-40A6-B9D4-4D166314EECC}">
  <ds:schemaRefs>
    <ds:schemaRef ds:uri="http://schemas.microsoft.com/sharepoint/v3/contenttype/forms"/>
  </ds:schemaRefs>
</ds:datastoreItem>
</file>

<file path=customXml/itemProps3.xml><?xml version="1.0" encoding="utf-8"?>
<ds:datastoreItem xmlns:ds="http://schemas.openxmlformats.org/officeDocument/2006/customXml" ds:itemID="{25C9AF95-24AD-499F-B8C0-6570CE044844}">
  <ds:schemaRefs>
    <ds:schemaRef ds:uri="5cdacc98-070d-4127-98f1-31cc704ad063"/>
    <ds:schemaRef ds:uri="89b5805e-44a0-44a9-aca5-86a95ad8ca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512</TotalTime>
  <Words>1031</Words>
  <Application>Microsoft Office PowerPoint</Application>
  <PresentationFormat>Widescreen</PresentationFormat>
  <Paragraphs>160</Paragraphs>
  <Slides>27</Slides>
  <Notes>25</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Amasis MT Pro Medium</vt:lpstr>
      <vt:lpstr>Arial</vt:lpstr>
      <vt:lpstr>Arial Black</vt:lpstr>
      <vt:lpstr>Calibri</vt:lpstr>
      <vt:lpstr>Gill Sans</vt:lpstr>
      <vt:lpstr>Libre Baskerville</vt:lpstr>
      <vt:lpstr>Poppins</vt:lpstr>
      <vt:lpstr>Times New Roman</vt:lpstr>
      <vt:lpstr>Trebuchet MS</vt:lpstr>
      <vt:lpstr>Wingdings</vt:lpstr>
      <vt:lpstr>Yrsa</vt:lpstr>
      <vt:lpstr>ODU Blocks</vt:lpstr>
      <vt:lpstr>PowerPoint Presentation</vt:lpstr>
      <vt:lpstr>PowerPoint Presentation</vt:lpstr>
      <vt:lpstr>PowerPoint Presentation</vt:lpstr>
      <vt:lpstr>PowerPoint Presentation</vt:lpstr>
      <vt:lpstr>PowerPoint Presentation</vt:lpstr>
      <vt:lpstr>OBJECTIVES</vt:lpstr>
      <vt:lpstr>Be…</vt:lpstr>
      <vt:lpstr>What makes me, me? </vt:lpstr>
      <vt:lpstr>PowerPoint Presentation</vt:lpstr>
      <vt:lpstr>PowerPoint Presentation</vt:lpstr>
      <vt:lpstr>Unconscious Bias (also known as Implicit Bias) </vt:lpstr>
      <vt:lpstr>We see, hear and  feel what we believe…</vt:lpstr>
      <vt:lpstr>PowerPoint Presentation</vt:lpstr>
      <vt:lpstr>Dr. Derald Wing Sue</vt:lpstr>
      <vt:lpstr>PowerPoint Presentation</vt:lpstr>
      <vt:lpstr>EXAMPLES OF MICRO-SUPPORT</vt:lpstr>
      <vt:lpstr>PowerPoint Presentation</vt:lpstr>
      <vt:lpstr>PowerPoint Presentation</vt:lpstr>
      <vt:lpstr>WHAT DOES“YES, BUT” MEAN?</vt:lpstr>
      <vt:lpstr>PowerPoint Presentation</vt:lpstr>
      <vt:lpstr>DNA Model </vt:lpstr>
      <vt:lpstr>PowerPoint Presentation</vt:lpstr>
      <vt:lpstr>PowerPoint Presentation</vt:lpstr>
      <vt:lpstr>PowerPoint Presentation</vt:lpstr>
      <vt:lpstr>PowerPoint Presentation</vt:lpstr>
      <vt:lpstr>PowerPoint Presentation</vt:lpstr>
      <vt:lpstr>PowerPoint Presentation</vt:lpstr>
    </vt:vector>
  </TitlesOfParts>
  <Manager/>
  <Company>Old Dominion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Wright, Ariana</dc:creator>
  <cp:keywords/>
  <dc:description/>
  <cp:lastModifiedBy>Gatling, Veleka S.</cp:lastModifiedBy>
  <cp:revision>29</cp:revision>
  <cp:lastPrinted>2021-10-24T23:17:27Z</cp:lastPrinted>
  <dcterms:created xsi:type="dcterms:W3CDTF">2015-09-24T12:36:28Z</dcterms:created>
  <dcterms:modified xsi:type="dcterms:W3CDTF">2022-03-28T18:58:16Z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0x01010072B330F268F15A4AAF9918162F4DD013</vt:lpwstr>
  </property>
  <property fmtid="{D5CDD505-2E9C-101B-9397-08002B2CF9AE}" pid="3" name="Order">
    <vt:r8>9400</vt:r8>
  </property>
  <property fmtid="{D5CDD505-2E9C-101B-9397-08002B2CF9AE}" pid="4" name="ComplianceAssetId">
    <vt:lpwstr/>
  </property>
  <property fmtid="{D5CDD505-2E9C-101B-9397-08002B2CF9AE}" pid="5" name="ArticulateGUID">
    <vt:lpwstr>523DD189-AA65-4ACC-BCFD-243F799DE535</vt:lpwstr>
  </property>
  <property fmtid="{D5CDD505-2E9C-101B-9397-08002B2CF9AE}" pid="6" name="ArticulatePath">
    <vt:lpwstr>Search Committee Training (2020new) </vt:lpwstr>
  </property>
</Properties>
</file>