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theme/themeOverride8.xml" ContentType="application/vnd.openxmlformats-officedocument.themeOverride+xml"/>
  <Override PartName="/ppt/notesSlides/notesSlide11.xml" ContentType="application/vnd.openxmlformats-officedocument.presentationml.notesSlide+xml"/>
  <Override PartName="/ppt/theme/themeOverride9.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0.xml" ContentType="application/vnd.openxmlformats-officedocument.themeOverride+xml"/>
  <Override PartName="/ppt/notesSlides/notesSlide14.xml" ContentType="application/vnd.openxmlformats-officedocument.presentationml.notesSlide+xml"/>
  <Override PartName="/ppt/theme/themeOverride11.xml" ContentType="application/vnd.openxmlformats-officedocument.themeOverride+xml"/>
  <Override PartName="/ppt/notesSlides/notesSlide15.xml" ContentType="application/vnd.openxmlformats-officedocument.presentationml.notesSlide+xml"/>
  <Override PartName="/ppt/theme/themeOverride12.xml" ContentType="application/vnd.openxmlformats-officedocument.themeOverride+xml"/>
  <Override PartName="/ppt/notesSlides/notesSlide16.xml" ContentType="application/vnd.openxmlformats-officedocument.presentationml.notesSlide+xml"/>
  <Override PartName="/ppt/theme/themeOverride13.xml" ContentType="application/vnd.openxmlformats-officedocument.themeOverride+xml"/>
  <Override PartName="/ppt/notesSlides/notesSlide17.xml" ContentType="application/vnd.openxmlformats-officedocument.presentationml.notesSlide+xml"/>
  <Override PartName="/ppt/theme/themeOverride14.xml" ContentType="application/vnd.openxmlformats-officedocument.themeOverride+xml"/>
  <Override PartName="/ppt/notesSlides/notesSlide18.xml" ContentType="application/vnd.openxmlformats-officedocument.presentationml.notesSlide+xml"/>
  <Override PartName="/ppt/theme/themeOverride15.xml" ContentType="application/vnd.openxmlformats-officedocument.themeOverr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752" r:id="rId5"/>
    <p:sldMasterId id="2147486440" r:id="rId6"/>
    <p:sldMasterId id="2147486450" r:id="rId7"/>
  </p:sldMasterIdLst>
  <p:notesMasterIdLst>
    <p:notesMasterId r:id="rId28"/>
  </p:notesMasterIdLst>
  <p:handoutMasterIdLst>
    <p:handoutMasterId r:id="rId29"/>
  </p:handoutMasterIdLst>
  <p:sldIdLst>
    <p:sldId id="663" r:id="rId8"/>
    <p:sldId id="748" r:id="rId9"/>
    <p:sldId id="747" r:id="rId10"/>
    <p:sldId id="752" r:id="rId11"/>
    <p:sldId id="664" r:id="rId12"/>
    <p:sldId id="665" r:id="rId13"/>
    <p:sldId id="750" r:id="rId14"/>
    <p:sldId id="753" r:id="rId15"/>
    <p:sldId id="670" r:id="rId16"/>
    <p:sldId id="715" r:id="rId17"/>
    <p:sldId id="742" r:id="rId18"/>
    <p:sldId id="754" r:id="rId19"/>
    <p:sldId id="676" r:id="rId20"/>
    <p:sldId id="749" r:id="rId21"/>
    <p:sldId id="744" r:id="rId22"/>
    <p:sldId id="755" r:id="rId23"/>
    <p:sldId id="718" r:id="rId24"/>
    <p:sldId id="746" r:id="rId25"/>
    <p:sldId id="756" r:id="rId26"/>
    <p:sldId id="740" r:id="rId27"/>
  </p:sldIdLst>
  <p:sldSz cx="9144000" cy="6858000" type="screen4x3"/>
  <p:notesSz cx="9309100" cy="7023100"/>
  <p:defaultTextStyle>
    <a:defPPr>
      <a:defRPr lang="en-US"/>
    </a:defPPr>
    <a:lvl1pPr algn="l" rtl="0" fontAlgn="base">
      <a:spcBef>
        <a:spcPct val="0"/>
      </a:spcBef>
      <a:spcAft>
        <a:spcPct val="0"/>
      </a:spcAft>
      <a:defRPr sz="4400" b="1" i="1" kern="1200">
        <a:solidFill>
          <a:schemeClr val="tx2"/>
        </a:solidFill>
        <a:latin typeface="Arial" charset="0"/>
        <a:ea typeface="+mn-ea"/>
        <a:cs typeface="Arial" charset="0"/>
      </a:defRPr>
    </a:lvl1pPr>
    <a:lvl2pPr marL="457200" algn="l" rtl="0" fontAlgn="base">
      <a:spcBef>
        <a:spcPct val="0"/>
      </a:spcBef>
      <a:spcAft>
        <a:spcPct val="0"/>
      </a:spcAft>
      <a:defRPr sz="4400" b="1" i="1" kern="1200">
        <a:solidFill>
          <a:schemeClr val="tx2"/>
        </a:solidFill>
        <a:latin typeface="Arial" charset="0"/>
        <a:ea typeface="+mn-ea"/>
        <a:cs typeface="Arial" charset="0"/>
      </a:defRPr>
    </a:lvl2pPr>
    <a:lvl3pPr marL="914400" algn="l" rtl="0" fontAlgn="base">
      <a:spcBef>
        <a:spcPct val="0"/>
      </a:spcBef>
      <a:spcAft>
        <a:spcPct val="0"/>
      </a:spcAft>
      <a:defRPr sz="4400" b="1" i="1" kern="1200">
        <a:solidFill>
          <a:schemeClr val="tx2"/>
        </a:solidFill>
        <a:latin typeface="Arial" charset="0"/>
        <a:ea typeface="+mn-ea"/>
        <a:cs typeface="Arial" charset="0"/>
      </a:defRPr>
    </a:lvl3pPr>
    <a:lvl4pPr marL="1371600" algn="l" rtl="0" fontAlgn="base">
      <a:spcBef>
        <a:spcPct val="0"/>
      </a:spcBef>
      <a:spcAft>
        <a:spcPct val="0"/>
      </a:spcAft>
      <a:defRPr sz="4400" b="1" i="1" kern="1200">
        <a:solidFill>
          <a:schemeClr val="tx2"/>
        </a:solidFill>
        <a:latin typeface="Arial" charset="0"/>
        <a:ea typeface="+mn-ea"/>
        <a:cs typeface="Arial" charset="0"/>
      </a:defRPr>
    </a:lvl4pPr>
    <a:lvl5pPr marL="1828800" algn="l" rtl="0" fontAlgn="base">
      <a:spcBef>
        <a:spcPct val="0"/>
      </a:spcBef>
      <a:spcAft>
        <a:spcPct val="0"/>
      </a:spcAft>
      <a:defRPr sz="4400" b="1" i="1" kern="1200">
        <a:solidFill>
          <a:schemeClr val="tx2"/>
        </a:solidFill>
        <a:latin typeface="Arial" charset="0"/>
        <a:ea typeface="+mn-ea"/>
        <a:cs typeface="Arial" charset="0"/>
      </a:defRPr>
    </a:lvl5pPr>
    <a:lvl6pPr marL="2286000" algn="l" defTabSz="914400" rtl="0" eaLnBrk="1" latinLnBrk="0" hangingPunct="1">
      <a:defRPr sz="4400" b="1" i="1" kern="1200">
        <a:solidFill>
          <a:schemeClr val="tx2"/>
        </a:solidFill>
        <a:latin typeface="Arial" charset="0"/>
        <a:ea typeface="+mn-ea"/>
        <a:cs typeface="Arial" charset="0"/>
      </a:defRPr>
    </a:lvl6pPr>
    <a:lvl7pPr marL="2743200" algn="l" defTabSz="914400" rtl="0" eaLnBrk="1" latinLnBrk="0" hangingPunct="1">
      <a:defRPr sz="4400" b="1" i="1" kern="1200">
        <a:solidFill>
          <a:schemeClr val="tx2"/>
        </a:solidFill>
        <a:latin typeface="Arial" charset="0"/>
        <a:ea typeface="+mn-ea"/>
        <a:cs typeface="Arial" charset="0"/>
      </a:defRPr>
    </a:lvl7pPr>
    <a:lvl8pPr marL="3200400" algn="l" defTabSz="914400" rtl="0" eaLnBrk="1" latinLnBrk="0" hangingPunct="1">
      <a:defRPr sz="4400" b="1" i="1" kern="1200">
        <a:solidFill>
          <a:schemeClr val="tx2"/>
        </a:solidFill>
        <a:latin typeface="Arial" charset="0"/>
        <a:ea typeface="+mn-ea"/>
        <a:cs typeface="Arial" charset="0"/>
      </a:defRPr>
    </a:lvl8pPr>
    <a:lvl9pPr marL="3657600" algn="l" defTabSz="914400" rtl="0" eaLnBrk="1" latinLnBrk="0" hangingPunct="1">
      <a:defRPr sz="4400" b="1" i="1" kern="1200">
        <a:solidFill>
          <a:schemeClr val="tx2"/>
        </a:solidFill>
        <a:latin typeface="Arial" charset="0"/>
        <a:ea typeface="+mn-ea"/>
        <a:cs typeface="Arial" charset="0"/>
      </a:defRPr>
    </a:lvl9pPr>
  </p:defaultTextStyle>
  <p:extLst>
    <p:ext uri="{EFAFB233-063F-42B5-8137-9DF3F51BA10A}">
      <p15:sldGuideLst xmlns:p15="http://schemas.microsoft.com/office/powerpoint/2012/main">
        <p15:guide id="1" orient="horz" pos="480">
          <p15:clr>
            <a:srgbClr val="A4A3A4"/>
          </p15:clr>
        </p15:guide>
        <p15:guide id="2" pos="1344">
          <p15:clr>
            <a:srgbClr val="A4A3A4"/>
          </p15:clr>
        </p15:guide>
        <p15:guide id="3" orient="horz" pos="576">
          <p15:clr>
            <a:srgbClr val="A4A3A4"/>
          </p15:clr>
        </p15:guide>
        <p15:guide id="4" pos="1632">
          <p15:clr>
            <a:srgbClr val="A4A3A4"/>
          </p15:clr>
        </p15:guide>
      </p15:sldGuideLst>
    </p:ext>
    <p:ext uri="{2D200454-40CA-4A62-9FC3-DE9A4176ACB9}">
      <p15:notesGuideLst xmlns:p15="http://schemas.microsoft.com/office/powerpoint/2012/main">
        <p15:guide id="1" orient="horz" pos="2932">
          <p15:clr>
            <a:srgbClr val="A4A3A4"/>
          </p15:clr>
        </p15:guide>
        <p15:guide id="2" pos="2213">
          <p15:clr>
            <a:srgbClr val="A4A3A4"/>
          </p15:clr>
        </p15:guide>
        <p15:guide id="3" orient="horz" pos="2212">
          <p15:clr>
            <a:srgbClr val="A4A3A4"/>
          </p15:clr>
        </p15:guide>
        <p15:guide id="4" pos="2933">
          <p15:clr>
            <a:srgbClr val="A4A3A4"/>
          </p15:clr>
        </p15:guide>
        <p15:guide id="5" orient="horz" pos="2927">
          <p15:clr>
            <a:srgbClr val="A4A3A4"/>
          </p15:clr>
        </p15:guide>
        <p15:guide id="6" orient="horz" pos="2208">
          <p15:clr>
            <a:srgbClr val="A4A3A4"/>
          </p15:clr>
        </p15:guide>
        <p15:guide id="7" pos="2210">
          <p15:clr>
            <a:srgbClr val="A4A3A4"/>
          </p15:clr>
        </p15:guide>
        <p15:guide id="8" pos="2929">
          <p15:clr>
            <a:srgbClr val="A4A3A4"/>
          </p15:clr>
        </p15:guide>
        <p15:guide id="9" orient="horz" pos="2937">
          <p15:clr>
            <a:srgbClr val="A4A3A4"/>
          </p15:clr>
        </p15:guide>
        <p15:guide id="10" orient="horz" pos="2216">
          <p15:clr>
            <a:srgbClr val="A4A3A4"/>
          </p15:clr>
        </p15:guide>
        <p15:guide id="11" pos="2216">
          <p15:clr>
            <a:srgbClr val="A4A3A4"/>
          </p15:clr>
        </p15:guide>
        <p15:guide id="12" pos="29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a:srgbClr val="FF9900"/>
    <a:srgbClr val="0000FF"/>
    <a:srgbClr val="FFE89F"/>
    <a:srgbClr val="FFFF99"/>
    <a:srgbClr val="FFD653"/>
    <a:srgbClr val="FFFFCC"/>
    <a:srgbClr val="FFCC00"/>
    <a:srgbClr val="FEC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87482" autoAdjust="0"/>
  </p:normalViewPr>
  <p:slideViewPr>
    <p:cSldViewPr>
      <p:cViewPr varScale="1">
        <p:scale>
          <a:sx n="114" d="100"/>
          <a:sy n="114" d="100"/>
        </p:scale>
        <p:origin x="1446" y="84"/>
      </p:cViewPr>
      <p:guideLst>
        <p:guide orient="horz" pos="480"/>
        <p:guide pos="1344"/>
        <p:guide orient="horz" pos="576"/>
        <p:guide pos="1632"/>
      </p:guideLst>
    </p:cSldViewPr>
  </p:slideViewPr>
  <p:outlineViewPr>
    <p:cViewPr>
      <p:scale>
        <a:sx n="33" d="100"/>
        <a:sy n="33" d="100"/>
      </p:scale>
      <p:origin x="0" y="0"/>
    </p:cViewPr>
  </p:outlineViewPr>
  <p:notesTextViewPr>
    <p:cViewPr>
      <p:scale>
        <a:sx n="3" d="2"/>
        <a:sy n="3" d="2"/>
      </p:scale>
      <p:origin x="0" y="0"/>
    </p:cViewPr>
  </p:notesTextViewPr>
  <p:sorterViewPr>
    <p:cViewPr>
      <p:scale>
        <a:sx n="175" d="100"/>
        <a:sy n="175" d="100"/>
      </p:scale>
      <p:origin x="0" y="-12760"/>
    </p:cViewPr>
  </p:sorterViewPr>
  <p:notesViewPr>
    <p:cSldViewPr>
      <p:cViewPr>
        <p:scale>
          <a:sx n="60" d="100"/>
          <a:sy n="60" d="100"/>
        </p:scale>
        <p:origin x="-2550" y="-768"/>
      </p:cViewPr>
      <p:guideLst>
        <p:guide orient="horz" pos="2932"/>
        <p:guide pos="2213"/>
        <p:guide orient="horz" pos="2212"/>
        <p:guide pos="2933"/>
        <p:guide orient="horz" pos="2927"/>
        <p:guide orient="horz" pos="2208"/>
        <p:guide pos="2210"/>
        <p:guide pos="2929"/>
        <p:guide orient="horz" pos="2937"/>
        <p:guide orient="horz" pos="2216"/>
        <p:guide pos="2216"/>
        <p:guide pos="29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1410" name="Rectangle 2"/>
          <p:cNvSpPr>
            <a:spLocks noGrp="1" noChangeArrowheads="1"/>
          </p:cNvSpPr>
          <p:nvPr>
            <p:ph type="hdr" sz="quarter"/>
          </p:nvPr>
        </p:nvSpPr>
        <p:spPr bwMode="auto">
          <a:xfrm>
            <a:off x="1" y="1"/>
            <a:ext cx="4033804" cy="350916"/>
          </a:xfrm>
          <a:prstGeom prst="rect">
            <a:avLst/>
          </a:prstGeom>
          <a:noFill/>
          <a:ln w="9525">
            <a:noFill/>
            <a:miter lim="800000"/>
            <a:headEnd/>
            <a:tailEnd/>
          </a:ln>
          <a:effectLst/>
        </p:spPr>
        <p:txBody>
          <a:bodyPr vert="horz" wrap="square" lIns="91378" tIns="45690" rIns="91378" bIns="45690" numCol="1" anchor="t" anchorCtr="0" compatLnSpc="1">
            <a:prstTxWarp prst="textNoShape">
              <a:avLst/>
            </a:prstTxWarp>
          </a:bodyPr>
          <a:lstStyle>
            <a:lvl1pPr>
              <a:defRPr sz="1200" b="0" i="0">
                <a:solidFill>
                  <a:schemeClr val="tx1"/>
                </a:solidFill>
                <a:effectLst/>
                <a:latin typeface="Arial" charset="0"/>
                <a:cs typeface="+mn-cs"/>
              </a:defRPr>
            </a:lvl1pPr>
          </a:lstStyle>
          <a:p>
            <a:pPr>
              <a:defRPr/>
            </a:pPr>
            <a:endParaRPr lang="en-US" dirty="0"/>
          </a:p>
        </p:txBody>
      </p:sp>
      <p:sp>
        <p:nvSpPr>
          <p:cNvPr id="401411" name="Rectangle 3"/>
          <p:cNvSpPr>
            <a:spLocks noGrp="1" noChangeArrowheads="1"/>
          </p:cNvSpPr>
          <p:nvPr>
            <p:ph type="dt" sz="quarter" idx="1"/>
          </p:nvPr>
        </p:nvSpPr>
        <p:spPr bwMode="auto">
          <a:xfrm>
            <a:off x="5273194" y="1"/>
            <a:ext cx="4033804" cy="350916"/>
          </a:xfrm>
          <a:prstGeom prst="rect">
            <a:avLst/>
          </a:prstGeom>
          <a:noFill/>
          <a:ln w="9525">
            <a:noFill/>
            <a:miter lim="800000"/>
            <a:headEnd/>
            <a:tailEnd/>
          </a:ln>
          <a:effectLst/>
        </p:spPr>
        <p:txBody>
          <a:bodyPr vert="horz" wrap="square" lIns="91378" tIns="45690" rIns="91378" bIns="45690" numCol="1" anchor="t" anchorCtr="0" compatLnSpc="1">
            <a:prstTxWarp prst="textNoShape">
              <a:avLst/>
            </a:prstTxWarp>
          </a:bodyPr>
          <a:lstStyle>
            <a:lvl1pPr algn="r">
              <a:defRPr sz="1200" b="0" i="0">
                <a:solidFill>
                  <a:schemeClr val="tx1"/>
                </a:solidFill>
                <a:effectLst/>
                <a:latin typeface="Arial" charset="0"/>
                <a:cs typeface="+mn-cs"/>
              </a:defRPr>
            </a:lvl1pPr>
          </a:lstStyle>
          <a:p>
            <a:pPr>
              <a:defRPr/>
            </a:pPr>
            <a:endParaRPr lang="en-US" dirty="0"/>
          </a:p>
        </p:txBody>
      </p:sp>
      <p:sp>
        <p:nvSpPr>
          <p:cNvPr id="401412" name="Rectangle 4"/>
          <p:cNvSpPr>
            <a:spLocks noGrp="1" noChangeArrowheads="1"/>
          </p:cNvSpPr>
          <p:nvPr>
            <p:ph type="ftr" sz="quarter" idx="2"/>
          </p:nvPr>
        </p:nvSpPr>
        <p:spPr bwMode="auto">
          <a:xfrm>
            <a:off x="1" y="6670989"/>
            <a:ext cx="4033804" cy="350916"/>
          </a:xfrm>
          <a:prstGeom prst="rect">
            <a:avLst/>
          </a:prstGeom>
          <a:noFill/>
          <a:ln w="9525">
            <a:noFill/>
            <a:miter lim="800000"/>
            <a:headEnd/>
            <a:tailEnd/>
          </a:ln>
          <a:effectLst/>
        </p:spPr>
        <p:txBody>
          <a:bodyPr vert="horz" wrap="square" lIns="91378" tIns="45690" rIns="91378" bIns="45690" numCol="1" anchor="b" anchorCtr="0" compatLnSpc="1">
            <a:prstTxWarp prst="textNoShape">
              <a:avLst/>
            </a:prstTxWarp>
          </a:bodyPr>
          <a:lstStyle>
            <a:lvl1pPr>
              <a:defRPr sz="1200" b="0" i="0">
                <a:solidFill>
                  <a:schemeClr val="tx1"/>
                </a:solidFill>
                <a:effectLst/>
                <a:latin typeface="Arial" charset="0"/>
                <a:cs typeface="+mn-cs"/>
              </a:defRPr>
            </a:lvl1pPr>
          </a:lstStyle>
          <a:p>
            <a:pPr>
              <a:defRPr/>
            </a:pPr>
            <a:endParaRPr lang="en-US" dirty="0"/>
          </a:p>
        </p:txBody>
      </p:sp>
      <p:sp>
        <p:nvSpPr>
          <p:cNvPr id="401413" name="Rectangle 5"/>
          <p:cNvSpPr>
            <a:spLocks noGrp="1" noChangeArrowheads="1"/>
          </p:cNvSpPr>
          <p:nvPr>
            <p:ph type="sldNum" sz="quarter" idx="3"/>
          </p:nvPr>
        </p:nvSpPr>
        <p:spPr bwMode="auto">
          <a:xfrm>
            <a:off x="5273194" y="6670989"/>
            <a:ext cx="4033804" cy="350916"/>
          </a:xfrm>
          <a:prstGeom prst="rect">
            <a:avLst/>
          </a:prstGeom>
          <a:noFill/>
          <a:ln w="9525">
            <a:noFill/>
            <a:miter lim="800000"/>
            <a:headEnd/>
            <a:tailEnd/>
          </a:ln>
          <a:effectLst/>
        </p:spPr>
        <p:txBody>
          <a:bodyPr vert="horz" wrap="square" lIns="91378" tIns="45690" rIns="91378" bIns="45690" numCol="1" anchor="b" anchorCtr="0" compatLnSpc="1">
            <a:prstTxWarp prst="textNoShape">
              <a:avLst/>
            </a:prstTxWarp>
          </a:bodyPr>
          <a:lstStyle>
            <a:lvl1pPr algn="r">
              <a:defRPr sz="1200" b="0" i="0">
                <a:solidFill>
                  <a:schemeClr val="tx1"/>
                </a:solidFill>
                <a:effectLst/>
                <a:latin typeface="Arial" charset="0"/>
                <a:cs typeface="+mn-cs"/>
              </a:defRPr>
            </a:lvl1pPr>
          </a:lstStyle>
          <a:p>
            <a:pPr>
              <a:defRPr/>
            </a:pPr>
            <a:fld id="{E17C80C2-F867-4EA6-B3EF-445E1A5CB11E}" type="slidenum">
              <a:rPr lang="en-US"/>
              <a:pPr>
                <a:defRPr/>
              </a:pPr>
              <a:t>‹#›</a:t>
            </a:fld>
            <a:endParaRPr lang="en-US" dirty="0"/>
          </a:p>
        </p:txBody>
      </p:sp>
    </p:spTree>
    <p:extLst>
      <p:ext uri="{BB962C8B-B14F-4D97-AF65-F5344CB8AC3E}">
        <p14:creationId xmlns:p14="http://schemas.microsoft.com/office/powerpoint/2010/main" val="19625436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1" y="1"/>
            <a:ext cx="4031699" cy="349718"/>
          </a:xfrm>
          <a:prstGeom prst="rect">
            <a:avLst/>
          </a:prstGeom>
          <a:noFill/>
          <a:ln w="9525">
            <a:noFill/>
            <a:miter lim="800000"/>
            <a:headEnd/>
            <a:tailEnd/>
          </a:ln>
          <a:effectLst/>
        </p:spPr>
        <p:txBody>
          <a:bodyPr vert="horz" wrap="square" lIns="93254" tIns="46628" rIns="93254" bIns="46628" numCol="1" anchor="t" anchorCtr="0" compatLnSpc="1">
            <a:prstTxWarp prst="textNoShape">
              <a:avLst/>
            </a:prstTxWarp>
          </a:bodyPr>
          <a:lstStyle>
            <a:lvl1pPr defTabSz="932925">
              <a:defRPr sz="1200" b="0" i="0">
                <a:solidFill>
                  <a:schemeClr val="tx1"/>
                </a:solidFill>
                <a:effectLst/>
                <a:latin typeface="Arial" charset="0"/>
                <a:cs typeface="+mn-cs"/>
              </a:defRPr>
            </a:lvl1pPr>
          </a:lstStyle>
          <a:p>
            <a:pPr>
              <a:defRPr/>
            </a:pPr>
            <a:endParaRPr lang="en-US" dirty="0"/>
          </a:p>
        </p:txBody>
      </p:sp>
      <p:sp>
        <p:nvSpPr>
          <p:cNvPr id="47107" name="Rectangle 3"/>
          <p:cNvSpPr>
            <a:spLocks noGrp="1" noChangeArrowheads="1"/>
          </p:cNvSpPr>
          <p:nvPr>
            <p:ph type="dt" idx="1"/>
          </p:nvPr>
        </p:nvSpPr>
        <p:spPr bwMode="auto">
          <a:xfrm>
            <a:off x="5275300" y="1"/>
            <a:ext cx="4031699" cy="349718"/>
          </a:xfrm>
          <a:prstGeom prst="rect">
            <a:avLst/>
          </a:prstGeom>
          <a:noFill/>
          <a:ln w="9525">
            <a:noFill/>
            <a:miter lim="800000"/>
            <a:headEnd/>
            <a:tailEnd/>
          </a:ln>
          <a:effectLst/>
        </p:spPr>
        <p:txBody>
          <a:bodyPr vert="horz" wrap="square" lIns="93254" tIns="46628" rIns="93254" bIns="46628" numCol="1" anchor="t" anchorCtr="0" compatLnSpc="1">
            <a:prstTxWarp prst="textNoShape">
              <a:avLst/>
            </a:prstTxWarp>
          </a:bodyPr>
          <a:lstStyle>
            <a:lvl1pPr algn="r" defTabSz="932925">
              <a:defRPr sz="1200" b="0" i="0">
                <a:solidFill>
                  <a:schemeClr val="tx1"/>
                </a:solidFill>
                <a:effectLst/>
                <a:latin typeface="Arial" charset="0"/>
                <a:cs typeface="+mn-cs"/>
              </a:defRPr>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2895600" y="528638"/>
            <a:ext cx="3513138" cy="26336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p:cNvSpPr>
            <a:spLocks noGrp="1" noChangeArrowheads="1"/>
          </p:cNvSpPr>
          <p:nvPr>
            <p:ph type="body" sz="quarter" idx="3"/>
          </p:nvPr>
        </p:nvSpPr>
        <p:spPr bwMode="auto">
          <a:xfrm>
            <a:off x="932176" y="3336692"/>
            <a:ext cx="7444755" cy="3158240"/>
          </a:xfrm>
          <a:prstGeom prst="rect">
            <a:avLst/>
          </a:prstGeom>
          <a:noFill/>
          <a:ln w="9525">
            <a:noFill/>
            <a:miter lim="800000"/>
            <a:headEnd/>
            <a:tailEnd/>
          </a:ln>
          <a:effectLst/>
        </p:spPr>
        <p:txBody>
          <a:bodyPr vert="horz" wrap="square" lIns="93254" tIns="46628" rIns="93254" bIns="466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7110" name="Rectangle 6"/>
          <p:cNvSpPr>
            <a:spLocks noGrp="1" noChangeArrowheads="1"/>
          </p:cNvSpPr>
          <p:nvPr>
            <p:ph type="ftr" sz="quarter" idx="4"/>
          </p:nvPr>
        </p:nvSpPr>
        <p:spPr bwMode="auto">
          <a:xfrm>
            <a:off x="1" y="6672186"/>
            <a:ext cx="4031699" cy="349718"/>
          </a:xfrm>
          <a:prstGeom prst="rect">
            <a:avLst/>
          </a:prstGeom>
          <a:noFill/>
          <a:ln w="9525">
            <a:noFill/>
            <a:miter lim="800000"/>
            <a:headEnd/>
            <a:tailEnd/>
          </a:ln>
          <a:effectLst/>
        </p:spPr>
        <p:txBody>
          <a:bodyPr vert="horz" wrap="square" lIns="93254" tIns="46628" rIns="93254" bIns="46628" numCol="1" anchor="b" anchorCtr="0" compatLnSpc="1">
            <a:prstTxWarp prst="textNoShape">
              <a:avLst/>
            </a:prstTxWarp>
          </a:bodyPr>
          <a:lstStyle>
            <a:lvl1pPr defTabSz="932925">
              <a:defRPr sz="1200" b="0" i="0">
                <a:solidFill>
                  <a:schemeClr val="tx1"/>
                </a:solidFill>
                <a:effectLst/>
                <a:latin typeface="Arial" charset="0"/>
                <a:cs typeface="+mn-cs"/>
              </a:defRPr>
            </a:lvl1pPr>
          </a:lstStyle>
          <a:p>
            <a:pPr>
              <a:defRPr/>
            </a:pPr>
            <a:endParaRPr lang="en-US" dirty="0"/>
          </a:p>
        </p:txBody>
      </p:sp>
      <p:sp>
        <p:nvSpPr>
          <p:cNvPr id="47111" name="Rectangle 7"/>
          <p:cNvSpPr>
            <a:spLocks noGrp="1" noChangeArrowheads="1"/>
          </p:cNvSpPr>
          <p:nvPr>
            <p:ph type="sldNum" sz="quarter" idx="5"/>
          </p:nvPr>
        </p:nvSpPr>
        <p:spPr bwMode="auto">
          <a:xfrm>
            <a:off x="5275300" y="6672186"/>
            <a:ext cx="4031699" cy="349718"/>
          </a:xfrm>
          <a:prstGeom prst="rect">
            <a:avLst/>
          </a:prstGeom>
          <a:noFill/>
          <a:ln w="9525">
            <a:noFill/>
            <a:miter lim="800000"/>
            <a:headEnd/>
            <a:tailEnd/>
          </a:ln>
          <a:effectLst/>
        </p:spPr>
        <p:txBody>
          <a:bodyPr vert="horz" wrap="square" lIns="93254" tIns="46628" rIns="93254" bIns="46628" numCol="1" anchor="b" anchorCtr="0" compatLnSpc="1">
            <a:prstTxWarp prst="textNoShape">
              <a:avLst/>
            </a:prstTxWarp>
          </a:bodyPr>
          <a:lstStyle>
            <a:lvl1pPr algn="r" defTabSz="932925">
              <a:defRPr sz="1200" b="0" i="0">
                <a:solidFill>
                  <a:schemeClr val="tx1"/>
                </a:solidFill>
                <a:effectLst/>
                <a:latin typeface="Arial" charset="0"/>
                <a:cs typeface="+mn-cs"/>
              </a:defRPr>
            </a:lvl1pPr>
          </a:lstStyle>
          <a:p>
            <a:pPr>
              <a:defRPr/>
            </a:pPr>
            <a:fld id="{6F1DD13C-20EB-4407-A0C4-3A6783AC11FD}" type="slidenum">
              <a:rPr lang="en-US"/>
              <a:pPr>
                <a:defRPr/>
              </a:pPr>
              <a:t>‹#›</a:t>
            </a:fld>
            <a:endParaRPr lang="en-US" dirty="0"/>
          </a:p>
        </p:txBody>
      </p:sp>
    </p:spTree>
    <p:extLst>
      <p:ext uri="{BB962C8B-B14F-4D97-AF65-F5344CB8AC3E}">
        <p14:creationId xmlns:p14="http://schemas.microsoft.com/office/powerpoint/2010/main" val="10915067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60381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79781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45111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13</a:t>
            </a:fld>
            <a:endParaRPr lang="en-US" dirty="0"/>
          </a:p>
        </p:txBody>
      </p:sp>
    </p:spTree>
    <p:extLst>
      <p:ext uri="{BB962C8B-B14F-4D97-AF65-F5344CB8AC3E}">
        <p14:creationId xmlns:p14="http://schemas.microsoft.com/office/powerpoint/2010/main" val="1705572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925"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925"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3691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925"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925"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70614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925"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925"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49228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17</a:t>
            </a:fld>
            <a:endParaRPr lang="en-US" dirty="0"/>
          </a:p>
        </p:txBody>
      </p:sp>
    </p:spTree>
    <p:extLst>
      <p:ext uri="{BB962C8B-B14F-4D97-AF65-F5344CB8AC3E}">
        <p14:creationId xmlns:p14="http://schemas.microsoft.com/office/powerpoint/2010/main" val="1705572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13916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4262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925"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925"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98813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73618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0510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5</a:t>
            </a:fld>
            <a:endParaRPr lang="en-US" dirty="0"/>
          </a:p>
        </p:txBody>
      </p:sp>
    </p:spTree>
    <p:extLst>
      <p:ext uri="{BB962C8B-B14F-4D97-AF65-F5344CB8AC3E}">
        <p14:creationId xmlns:p14="http://schemas.microsoft.com/office/powerpoint/2010/main" val="1705572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6</a:t>
            </a:fld>
            <a:endParaRPr lang="en-US" dirty="0"/>
          </a:p>
        </p:txBody>
      </p:sp>
    </p:spTree>
    <p:extLst>
      <p:ext uri="{BB962C8B-B14F-4D97-AF65-F5344CB8AC3E}">
        <p14:creationId xmlns:p14="http://schemas.microsoft.com/office/powerpoint/2010/main" val="1705572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49050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2143" rtl="0" eaLnBrk="1" fontAlgn="base" latinLnBrk="0" hangingPunct="1">
              <a:lnSpc>
                <a:spcPct val="100000"/>
              </a:lnSpc>
              <a:spcBef>
                <a:spcPct val="0"/>
              </a:spcBef>
              <a:spcAft>
                <a:spcPct val="0"/>
              </a:spcAft>
              <a:buClrTx/>
              <a:buSzTx/>
              <a:buFontTx/>
              <a:buNone/>
              <a:tabLst/>
              <a:defRPr/>
            </a:pPr>
            <a:fld id="{6F1DD13C-20EB-4407-A0C4-3A6783AC11F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143"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37092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9</a:t>
            </a:fld>
            <a:endParaRPr lang="en-US" dirty="0"/>
          </a:p>
        </p:txBody>
      </p:sp>
    </p:spTree>
    <p:extLst>
      <p:ext uri="{BB962C8B-B14F-4D97-AF65-F5344CB8AC3E}">
        <p14:creationId xmlns:p14="http://schemas.microsoft.com/office/powerpoint/2010/main" val="1705572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1DD13C-20EB-4407-A0C4-3A6783AC11FD}" type="slidenum">
              <a:rPr lang="en-US" smtClean="0"/>
              <a:pPr>
                <a:defRPr/>
              </a:pPr>
              <a:t>10</a:t>
            </a:fld>
            <a:endParaRPr lang="en-US" dirty="0"/>
          </a:p>
        </p:txBody>
      </p:sp>
    </p:spTree>
    <p:extLst>
      <p:ext uri="{BB962C8B-B14F-4D97-AF65-F5344CB8AC3E}">
        <p14:creationId xmlns:p14="http://schemas.microsoft.com/office/powerpoint/2010/main" val="1705572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1425110-F257-47D4-B669-D4B1EC95549B}" type="slidenum">
              <a:rPr lang="en-US"/>
              <a:pPr>
                <a:defRPr/>
              </a:pPr>
              <a:t>‹#›</a:t>
            </a:fld>
            <a:endParaRPr lang="en-US" dirty="0"/>
          </a:p>
        </p:txBody>
      </p:sp>
    </p:spTree>
    <p:extLst>
      <p:ext uri="{BB962C8B-B14F-4D97-AF65-F5344CB8AC3E}">
        <p14:creationId xmlns:p14="http://schemas.microsoft.com/office/powerpoint/2010/main" val="1128056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C98292F-3726-4132-BDB2-5E84AEFFB5F9}" type="slidenum">
              <a:rPr lang="en-US"/>
              <a:pPr>
                <a:defRPr/>
              </a:pPr>
              <a:t>‹#›</a:t>
            </a:fld>
            <a:endParaRPr lang="en-US" dirty="0"/>
          </a:p>
        </p:txBody>
      </p:sp>
    </p:spTree>
    <p:extLst>
      <p:ext uri="{BB962C8B-B14F-4D97-AF65-F5344CB8AC3E}">
        <p14:creationId xmlns:p14="http://schemas.microsoft.com/office/powerpoint/2010/main" val="403851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101B17E-C80A-4E9D-945E-A40F95895641}" type="slidenum">
              <a:rPr lang="en-US"/>
              <a:pPr>
                <a:defRPr/>
              </a:pPr>
              <a:t>‹#›</a:t>
            </a:fld>
            <a:endParaRPr lang="en-US" dirty="0"/>
          </a:p>
        </p:txBody>
      </p:sp>
    </p:spTree>
    <p:extLst>
      <p:ext uri="{BB962C8B-B14F-4D97-AF65-F5344CB8AC3E}">
        <p14:creationId xmlns:p14="http://schemas.microsoft.com/office/powerpoint/2010/main" val="2848521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6" name="Rectangle 23"/>
          <p:cNvSpPr>
            <a:spLocks noChangeArrowheads="1"/>
          </p:cNvSpPr>
          <p:nvPr/>
        </p:nvSpPr>
        <p:spPr bwMode="auto">
          <a:xfrm>
            <a:off x="152400" y="152400"/>
            <a:ext cx="8839200" cy="6553200"/>
          </a:xfrm>
          <a:prstGeom prst="rect">
            <a:avLst/>
          </a:prstGeom>
          <a:solidFill>
            <a:schemeClr val="bg1"/>
          </a:solidFill>
          <a:ln w="9525" algn="ctr">
            <a:solidFill>
              <a:srgbClr val="000064"/>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alpha val="43137"/>
                  </a:srgbClr>
                </a:outerShdw>
              </a:effectLst>
              <a:latin typeface="Arial" pitchFamily="34" charset="0"/>
              <a:cs typeface="+mn-cs"/>
            </a:endParaRPr>
          </a:p>
        </p:txBody>
      </p:sp>
      <p:sp>
        <p:nvSpPr>
          <p:cNvPr id="7" name="Rectangle 3"/>
          <p:cNvSpPr>
            <a:spLocks noChangeArrowheads="1"/>
          </p:cNvSpPr>
          <p:nvPr/>
        </p:nvSpPr>
        <p:spPr bwMode="auto">
          <a:xfrm>
            <a:off x="228600" y="1219200"/>
            <a:ext cx="8763000" cy="488950"/>
          </a:xfrm>
          <a:prstGeom prst="rect">
            <a:avLst/>
          </a:prstGeom>
          <a:noFill/>
          <a:ln w="9525">
            <a:noFill/>
            <a:miter lim="800000"/>
            <a:headEnd/>
            <a:tailEnd/>
          </a:ln>
        </p:spPr>
        <p:txBody>
          <a:bodyPr>
            <a:spAutoFit/>
          </a:bodyPr>
          <a:lstStyle/>
          <a:p>
            <a:pPr>
              <a:spcBef>
                <a:spcPct val="50000"/>
              </a:spcBef>
              <a:buFontTx/>
              <a:buChar char="•"/>
              <a:defRPr/>
            </a:pPr>
            <a:endParaRPr lang="en-US" sz="2600" b="0" i="0" dirty="0">
              <a:solidFill>
                <a:srgbClr val="A50021"/>
              </a:solidFill>
            </a:endParaRPr>
          </a:p>
        </p:txBody>
      </p:sp>
      <p:sp>
        <p:nvSpPr>
          <p:cNvPr id="8" name="Text Box 9"/>
          <p:cNvSpPr txBox="1">
            <a:spLocks noChangeArrowheads="1"/>
          </p:cNvSpPr>
          <p:nvPr/>
        </p:nvSpPr>
        <p:spPr bwMode="auto">
          <a:xfrm>
            <a:off x="4572000" y="2133600"/>
            <a:ext cx="184150" cy="762000"/>
          </a:xfrm>
          <a:prstGeom prst="rect">
            <a:avLst/>
          </a:prstGeom>
          <a:noFill/>
          <a:ln w="9525">
            <a:noFill/>
            <a:miter lim="800000"/>
            <a:headEnd/>
            <a:tailEnd/>
          </a:ln>
          <a:effectLst/>
        </p:spPr>
        <p:txBody>
          <a:bodyPr wrap="none">
            <a:spAutoFit/>
          </a:bodyPr>
          <a:lstStyle/>
          <a:p>
            <a:pPr>
              <a:defRPr/>
            </a:pPr>
            <a:endParaRPr lang="en-US" dirty="0">
              <a:solidFill>
                <a:schemeClr val="tx1"/>
              </a:solidFill>
              <a:effectLst>
                <a:outerShdw blurRad="38100" dist="38100" dir="2700000" algn="tl">
                  <a:srgbClr val="C0C0C0"/>
                </a:outerShdw>
              </a:effectLst>
              <a:latin typeface="Arial" pitchFamily="34" charset="0"/>
              <a:cs typeface="+mn-cs"/>
            </a:endParaRPr>
          </a:p>
        </p:txBody>
      </p:sp>
      <p:sp>
        <p:nvSpPr>
          <p:cNvPr id="9" name="Text Box 11"/>
          <p:cNvSpPr txBox="1">
            <a:spLocks noChangeArrowheads="1"/>
          </p:cNvSpPr>
          <p:nvPr/>
        </p:nvSpPr>
        <p:spPr bwMode="auto">
          <a:xfrm>
            <a:off x="4632325" y="2763838"/>
            <a:ext cx="184150" cy="762000"/>
          </a:xfrm>
          <a:prstGeom prst="rect">
            <a:avLst/>
          </a:prstGeom>
          <a:noFill/>
          <a:ln w="9525">
            <a:noFill/>
            <a:miter lim="800000"/>
            <a:headEnd/>
            <a:tailEnd/>
          </a:ln>
          <a:effectLst/>
        </p:spPr>
        <p:txBody>
          <a:bodyPr wrap="none">
            <a:spAutoFit/>
          </a:bodyPr>
          <a:lstStyle/>
          <a:p>
            <a:pPr>
              <a:defRPr/>
            </a:pPr>
            <a:endParaRPr lang="en-US" dirty="0">
              <a:effectLst>
                <a:outerShdw blurRad="38100" dist="38100" dir="2700000" algn="tl">
                  <a:srgbClr val="C0C0C0"/>
                </a:outerShdw>
              </a:effectLst>
              <a:latin typeface="Arial" pitchFamily="34" charset="0"/>
              <a:cs typeface="+mn-cs"/>
            </a:endParaRPr>
          </a:p>
        </p:txBody>
      </p:sp>
      <p:sp>
        <p:nvSpPr>
          <p:cNvPr id="16" name="Title 1"/>
          <p:cNvSpPr>
            <a:spLocks noGrp="1"/>
          </p:cNvSpPr>
          <p:nvPr>
            <p:ph type="title"/>
          </p:nvPr>
        </p:nvSpPr>
        <p:spPr>
          <a:xfrm>
            <a:off x="152400" y="4114800"/>
            <a:ext cx="8839200" cy="1752600"/>
          </a:xfrm>
        </p:spPr>
        <p:txBody>
          <a:bodyPr/>
          <a:lstStyle>
            <a:lvl1pPr algn="ctr">
              <a:defRPr sz="3600">
                <a:solidFill>
                  <a:schemeClr val="accent1"/>
                </a:solidFill>
              </a:defRPr>
            </a:lvl1pPr>
          </a:lstStyle>
          <a:p>
            <a:r>
              <a:rPr lang="en-US"/>
              <a:t>Click to edit Master title style</a:t>
            </a:r>
            <a:endParaRPr lang="en-US" dirty="0"/>
          </a:p>
        </p:txBody>
      </p:sp>
      <p:sp>
        <p:nvSpPr>
          <p:cNvPr id="17" name="Picture Placeholder 2"/>
          <p:cNvSpPr>
            <a:spLocks noGrp="1"/>
          </p:cNvSpPr>
          <p:nvPr>
            <p:ph type="pic" idx="1"/>
          </p:nvPr>
        </p:nvSpPr>
        <p:spPr>
          <a:xfrm>
            <a:off x="2266950" y="1710813"/>
            <a:ext cx="4533900" cy="2632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8" name="Text Placeholder 3"/>
          <p:cNvSpPr>
            <a:spLocks noGrp="1"/>
          </p:cNvSpPr>
          <p:nvPr>
            <p:ph type="body" sz="half" idx="2"/>
          </p:nvPr>
        </p:nvSpPr>
        <p:spPr>
          <a:xfrm>
            <a:off x="152400" y="5410200"/>
            <a:ext cx="8839200" cy="685800"/>
          </a:xfrm>
        </p:spPr>
        <p:txBody>
          <a:bodyPr/>
          <a:lstStyle>
            <a:lvl1pPr marL="0" indent="0" algn="ctr">
              <a:buNone/>
              <a:defRPr sz="20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Text Placeholder 3"/>
          <p:cNvSpPr>
            <a:spLocks noGrp="1"/>
          </p:cNvSpPr>
          <p:nvPr>
            <p:ph type="body" sz="half" idx="12"/>
          </p:nvPr>
        </p:nvSpPr>
        <p:spPr>
          <a:xfrm>
            <a:off x="152400" y="6324600"/>
            <a:ext cx="8839200" cy="381000"/>
          </a:xfrm>
        </p:spPr>
        <p:txBody>
          <a:bodyPr/>
          <a:lstStyle>
            <a:lvl1pPr marL="0" indent="0" algn="ctr">
              <a:buNone/>
              <a:defRPr sz="14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20"/>
          <p:cNvSpPr>
            <a:spLocks noGrp="1"/>
          </p:cNvSpPr>
          <p:nvPr>
            <p:ph type="dt" sz="half" idx="13"/>
          </p:nvPr>
        </p:nvSpPr>
        <p:spPr/>
        <p:txBody>
          <a:bodyPr/>
          <a:lstStyle>
            <a:lvl1pPr>
              <a:defRPr/>
            </a:lvl1pPr>
          </a:lstStyle>
          <a:p>
            <a:pPr>
              <a:defRPr/>
            </a:pPr>
            <a:endParaRPr lang="en-US" dirty="0"/>
          </a:p>
        </p:txBody>
      </p:sp>
      <p:sp>
        <p:nvSpPr>
          <p:cNvPr id="11" name="Slide Number Placeholder 21"/>
          <p:cNvSpPr>
            <a:spLocks noGrp="1"/>
          </p:cNvSpPr>
          <p:nvPr>
            <p:ph type="sldNum" sz="quarter" idx="14"/>
          </p:nvPr>
        </p:nvSpPr>
        <p:spPr/>
        <p:txBody>
          <a:bodyPr/>
          <a:lstStyle>
            <a:lvl1pPr>
              <a:defRPr/>
            </a:lvl1pPr>
          </a:lstStyle>
          <a:p>
            <a:pPr>
              <a:defRPr/>
            </a:pPr>
            <a:fld id="{98F27B85-E03F-4385-AADD-8FB949E84069}" type="slidenum">
              <a:rPr lang="en-US"/>
              <a:pPr>
                <a:defRPr/>
              </a:pPr>
              <a:t>‹#›</a:t>
            </a:fld>
            <a:endParaRPr lang="en-US" dirty="0"/>
          </a:p>
        </p:txBody>
      </p:sp>
    </p:spTree>
    <p:extLst>
      <p:ext uri="{BB962C8B-B14F-4D97-AF65-F5344CB8AC3E}">
        <p14:creationId xmlns:p14="http://schemas.microsoft.com/office/powerpoint/2010/main" val="426693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C6FFFDF7-475E-4D47-8720-BC1BB1C94DBD}" type="slidenum">
              <a:rPr lang="en-US"/>
              <a:pPr>
                <a:defRPr/>
              </a:pPr>
              <a:t>‹#›</a:t>
            </a:fld>
            <a:endParaRPr lang="en-US" dirty="0"/>
          </a:p>
        </p:txBody>
      </p:sp>
    </p:spTree>
    <p:extLst>
      <p:ext uri="{BB962C8B-B14F-4D97-AF65-F5344CB8AC3E}">
        <p14:creationId xmlns:p14="http://schemas.microsoft.com/office/powerpoint/2010/main" val="3386149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295400"/>
            <a:ext cx="8229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6"/>
          <p:cNvSpPr>
            <a:spLocks noGrp="1" noChangeArrowheads="1"/>
          </p:cNvSpPr>
          <p:nvPr>
            <p:ph type="dt" sz="half" idx="10"/>
          </p:nvPr>
        </p:nvSpPr>
        <p:spPr>
          <a:ln/>
        </p:spPr>
        <p:txBody>
          <a:bodyPr/>
          <a:lstStyle>
            <a:lvl1pPr>
              <a:defRPr/>
            </a:lvl1pPr>
          </a:lstStyle>
          <a:p>
            <a:pPr>
              <a:defRPr/>
            </a:pPr>
            <a:endParaRPr lang="en-US" dirty="0"/>
          </a:p>
        </p:txBody>
      </p:sp>
      <p:sp>
        <p:nvSpPr>
          <p:cNvPr id="5" name="Rectangle 18"/>
          <p:cNvSpPr>
            <a:spLocks noGrp="1" noChangeArrowheads="1"/>
          </p:cNvSpPr>
          <p:nvPr>
            <p:ph type="sldNum" sz="quarter" idx="11"/>
          </p:nvPr>
        </p:nvSpPr>
        <p:spPr>
          <a:ln/>
        </p:spPr>
        <p:txBody>
          <a:bodyPr/>
          <a:lstStyle>
            <a:lvl1pPr>
              <a:defRPr/>
            </a:lvl1pPr>
          </a:lstStyle>
          <a:p>
            <a:pPr>
              <a:defRPr/>
            </a:pPr>
            <a:fld id="{895EF1CA-CA2B-4409-8361-3A65541BB5C3}" type="slidenum">
              <a:rPr lang="en-US"/>
              <a:pPr>
                <a:defRPr/>
              </a:pPr>
              <a:t>‹#›</a:t>
            </a:fld>
            <a:endParaRPr lang="en-US" dirty="0"/>
          </a:p>
        </p:txBody>
      </p:sp>
    </p:spTree>
    <p:extLst>
      <p:ext uri="{BB962C8B-B14F-4D97-AF65-F5344CB8AC3E}">
        <p14:creationId xmlns:p14="http://schemas.microsoft.com/office/powerpoint/2010/main" val="2200445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133600"/>
          </a:xfrm>
        </p:spPr>
        <p:txBody>
          <a:bodyPr/>
          <a:lstStyle>
            <a:lvl1pPr algn="ctr">
              <a:lnSpc>
                <a:spcPct val="100000"/>
              </a:lnSpc>
              <a:defRPr sz="4400" b="1" cap="none" baseline="0">
                <a:solidFill>
                  <a:schemeClr val="accent1"/>
                </a:solidFill>
              </a:defRPr>
            </a:lvl1pPr>
          </a:lstStyle>
          <a:p>
            <a:r>
              <a:rPr lang="en-US"/>
              <a:t>Click to edit Master title style</a:t>
            </a:r>
            <a:endParaRPr lang="en-US" dirty="0"/>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96E0B1AE-8D7B-4B59-BAEC-E7775F62D3CF}" type="slidenum">
              <a:rPr lang="en-US"/>
              <a:pPr>
                <a:defRPr/>
              </a:pPr>
              <a:t>‹#›</a:t>
            </a:fld>
            <a:endParaRPr lang="en-US" dirty="0"/>
          </a:p>
        </p:txBody>
      </p:sp>
    </p:spTree>
    <p:extLst>
      <p:ext uri="{BB962C8B-B14F-4D97-AF65-F5344CB8AC3E}">
        <p14:creationId xmlns:p14="http://schemas.microsoft.com/office/powerpoint/2010/main" val="330419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16"/>
          <p:cNvSpPr>
            <a:spLocks noGrp="1" noChangeArrowheads="1"/>
          </p:cNvSpPr>
          <p:nvPr>
            <p:ph type="dt" sz="half" idx="10"/>
          </p:nvPr>
        </p:nvSpPr>
        <p:spPr>
          <a:ln/>
        </p:spPr>
        <p:txBody>
          <a:bodyPr/>
          <a:lstStyle>
            <a:lvl1pPr>
              <a:defRPr/>
            </a:lvl1pPr>
          </a:lstStyle>
          <a:p>
            <a:pPr>
              <a:defRPr/>
            </a:pPr>
            <a:endParaRPr lang="en-US" dirty="0"/>
          </a:p>
        </p:txBody>
      </p:sp>
      <p:sp>
        <p:nvSpPr>
          <p:cNvPr id="6" name="Rectangle 18"/>
          <p:cNvSpPr>
            <a:spLocks noGrp="1" noChangeArrowheads="1"/>
          </p:cNvSpPr>
          <p:nvPr>
            <p:ph type="sldNum" sz="quarter" idx="11"/>
          </p:nvPr>
        </p:nvSpPr>
        <p:spPr>
          <a:ln/>
        </p:spPr>
        <p:txBody>
          <a:bodyPr/>
          <a:lstStyle>
            <a:lvl1pPr>
              <a:defRPr/>
            </a:lvl1pPr>
          </a:lstStyle>
          <a:p>
            <a:pPr>
              <a:defRPr/>
            </a:pPr>
            <a:fld id="{DC60905E-D9B4-451D-9D91-3D2AAA42ECA6}" type="slidenum">
              <a:rPr lang="en-US"/>
              <a:pPr>
                <a:defRPr/>
              </a:pPr>
              <a:t>‹#›</a:t>
            </a:fld>
            <a:endParaRPr lang="en-US" dirty="0"/>
          </a:p>
        </p:txBody>
      </p:sp>
    </p:spTree>
    <p:extLst>
      <p:ext uri="{BB962C8B-B14F-4D97-AF65-F5344CB8AC3E}">
        <p14:creationId xmlns:p14="http://schemas.microsoft.com/office/powerpoint/2010/main" val="2617022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7717"/>
            <a:ext cx="5943600" cy="43853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6"/>
          <p:cNvSpPr>
            <a:spLocks noGrp="1" noChangeArrowheads="1"/>
          </p:cNvSpPr>
          <p:nvPr>
            <p:ph type="dt" sz="half" idx="10"/>
          </p:nvPr>
        </p:nvSpPr>
        <p:spPr>
          <a:ln/>
        </p:spPr>
        <p:txBody>
          <a:bodyPr/>
          <a:lstStyle>
            <a:lvl1pPr>
              <a:defRPr/>
            </a:lvl1pPr>
          </a:lstStyle>
          <a:p>
            <a:pPr>
              <a:defRPr/>
            </a:pPr>
            <a:endParaRPr lang="en-US" dirty="0"/>
          </a:p>
        </p:txBody>
      </p:sp>
      <p:sp>
        <p:nvSpPr>
          <p:cNvPr id="8" name="Rectangle 18"/>
          <p:cNvSpPr>
            <a:spLocks noGrp="1" noChangeArrowheads="1"/>
          </p:cNvSpPr>
          <p:nvPr>
            <p:ph type="sldNum" sz="quarter" idx="11"/>
          </p:nvPr>
        </p:nvSpPr>
        <p:spPr>
          <a:ln/>
        </p:spPr>
        <p:txBody>
          <a:bodyPr/>
          <a:lstStyle>
            <a:lvl1pPr>
              <a:defRPr/>
            </a:lvl1pPr>
          </a:lstStyle>
          <a:p>
            <a:pPr>
              <a:defRPr/>
            </a:pPr>
            <a:fld id="{70B77B73-1CAD-466D-A387-199B16D58C83}" type="slidenum">
              <a:rPr lang="en-US"/>
              <a:pPr>
                <a:defRPr/>
              </a:pPr>
              <a:t>‹#›</a:t>
            </a:fld>
            <a:endParaRPr lang="en-US" dirty="0"/>
          </a:p>
        </p:txBody>
      </p:sp>
    </p:spTree>
    <p:extLst>
      <p:ext uri="{BB962C8B-B14F-4D97-AF65-F5344CB8AC3E}">
        <p14:creationId xmlns:p14="http://schemas.microsoft.com/office/powerpoint/2010/main" val="1841189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1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Text Placeholder 2"/>
          <p:cNvSpPr>
            <a:spLocks noGrp="1"/>
          </p:cNvSpPr>
          <p:nvPr>
            <p:ph type="body" idx="12"/>
          </p:nvPr>
        </p:nvSpPr>
        <p:spPr>
          <a:xfrm>
            <a:off x="457200" y="1143000"/>
            <a:ext cx="3008376" cy="1143000"/>
          </a:xfrm>
        </p:spPr>
        <p:txBody>
          <a:bodyPr anchor="b"/>
          <a:lstStyle>
            <a:lvl1pPr marL="0" indent="0">
              <a:buNone/>
              <a:defRPr sz="2000" b="1" i="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56FA4DC4-5C5A-477D-94A7-892E41FC3640}" type="slidenum">
              <a:rPr lang="en-US"/>
              <a:pPr>
                <a:defRPr/>
              </a:pPr>
              <a:t>‹#›</a:t>
            </a:fld>
            <a:endParaRPr lang="en-US" dirty="0"/>
          </a:p>
        </p:txBody>
      </p:sp>
    </p:spTree>
    <p:extLst>
      <p:ext uri="{BB962C8B-B14F-4D97-AF65-F5344CB8AC3E}">
        <p14:creationId xmlns:p14="http://schemas.microsoft.com/office/powerpoint/2010/main" val="482134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lvl1pPr>
              <a:defRPr>
                <a:solidFill>
                  <a:schemeClr val="accent1"/>
                </a:solidFill>
              </a:defRPr>
            </a:lvl1pPr>
          </a:lstStyle>
          <a:p>
            <a:r>
              <a:rPr lang="en-US"/>
              <a:t>Click to edit Master title style</a:t>
            </a:r>
            <a:endParaRPr lang="en-US" dirty="0"/>
          </a:p>
        </p:txBody>
      </p:sp>
      <p:sp>
        <p:nvSpPr>
          <p:cNvPr id="10" name="Picture Placeholder 2"/>
          <p:cNvSpPr>
            <a:spLocks noGrp="1"/>
          </p:cNvSpPr>
          <p:nvPr>
            <p:ph type="pic" idx="1"/>
          </p:nvPr>
        </p:nvSpPr>
        <p:spPr>
          <a:xfrm>
            <a:off x="685800" y="1752600"/>
            <a:ext cx="76962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1" name="Text Placeholder 3"/>
          <p:cNvSpPr>
            <a:spLocks noGrp="1"/>
          </p:cNvSpPr>
          <p:nvPr>
            <p:ph type="body" sz="half" idx="2"/>
          </p:nvPr>
        </p:nvSpPr>
        <p:spPr>
          <a:xfrm>
            <a:off x="685800" y="5791200"/>
            <a:ext cx="7696200" cy="685800"/>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ext Placeholder 2"/>
          <p:cNvSpPr>
            <a:spLocks noGrp="1"/>
          </p:cNvSpPr>
          <p:nvPr>
            <p:ph type="body" idx="12"/>
          </p:nvPr>
        </p:nvSpPr>
        <p:spPr>
          <a:xfrm>
            <a:off x="304800" y="1143000"/>
            <a:ext cx="8458200" cy="533400"/>
          </a:xfrm>
        </p:spPr>
        <p:txBody>
          <a:bodyPr anchor="b"/>
          <a:lstStyle>
            <a:lvl1pPr marL="0" indent="0" algn="ctr">
              <a:buNone/>
              <a:defRPr sz="24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82299AD4-0832-4267-9874-7B0521C2B68C}" type="slidenum">
              <a:rPr lang="en-US"/>
              <a:pPr>
                <a:defRPr/>
              </a:pPr>
              <a:t>‹#›</a:t>
            </a:fld>
            <a:endParaRPr lang="en-US" dirty="0"/>
          </a:p>
        </p:txBody>
      </p:sp>
    </p:spTree>
    <p:extLst>
      <p:ext uri="{BB962C8B-B14F-4D97-AF65-F5344CB8AC3E}">
        <p14:creationId xmlns:p14="http://schemas.microsoft.com/office/powerpoint/2010/main" val="3793693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BFECA55-F5B8-446E-BF8F-AFBA1CDD4126}" type="slidenum">
              <a:rPr lang="en-US"/>
              <a:pPr>
                <a:defRPr/>
              </a:pPr>
              <a:t>‹#›</a:t>
            </a:fld>
            <a:endParaRPr lang="en-US" dirty="0"/>
          </a:p>
        </p:txBody>
      </p:sp>
    </p:spTree>
    <p:extLst>
      <p:ext uri="{BB962C8B-B14F-4D97-AF65-F5344CB8AC3E}">
        <p14:creationId xmlns:p14="http://schemas.microsoft.com/office/powerpoint/2010/main" val="1927724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3" name="Text Placeholder 2"/>
          <p:cNvSpPr>
            <a:spLocks noGrp="1"/>
          </p:cNvSpPr>
          <p:nvPr>
            <p:ph type="body" sz="half" idx="1"/>
          </p:nvPr>
        </p:nvSpPr>
        <p:spPr>
          <a:xfrm>
            <a:off x="457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8686800" y="6534150"/>
            <a:ext cx="457200" cy="476250"/>
          </a:xfrm>
        </p:spPr>
        <p:txBody>
          <a:bodyPr/>
          <a:lstStyle>
            <a:lvl1pPr>
              <a:defRPr/>
            </a:lvl1pPr>
          </a:lstStyle>
          <a:p>
            <a:pPr>
              <a:defRPr/>
            </a:pPr>
            <a:fld id="{CA776E5A-07F2-41BD-B2D4-81DFAC86114D}" type="slidenum">
              <a:rPr lang="en-US"/>
              <a:pPr>
                <a:defRPr/>
              </a:pPr>
              <a:t>‹#›</a:t>
            </a:fld>
            <a:endParaRPr lang="en-US" dirty="0"/>
          </a:p>
        </p:txBody>
      </p:sp>
    </p:spTree>
    <p:extLst>
      <p:ext uri="{BB962C8B-B14F-4D97-AF65-F5344CB8AC3E}">
        <p14:creationId xmlns:p14="http://schemas.microsoft.com/office/powerpoint/2010/main" val="2999864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6" name="Rectangle 23"/>
          <p:cNvSpPr>
            <a:spLocks noChangeArrowheads="1"/>
          </p:cNvSpPr>
          <p:nvPr/>
        </p:nvSpPr>
        <p:spPr bwMode="auto">
          <a:xfrm>
            <a:off x="152400" y="152400"/>
            <a:ext cx="8839200" cy="6553200"/>
          </a:xfrm>
          <a:prstGeom prst="rect">
            <a:avLst/>
          </a:prstGeom>
          <a:solidFill>
            <a:schemeClr val="bg1"/>
          </a:solidFill>
          <a:ln w="9525" algn="ctr">
            <a:solidFill>
              <a:srgbClr val="000064"/>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alpha val="43137"/>
                  </a:srgbClr>
                </a:outerShdw>
              </a:effectLst>
              <a:latin typeface="Arial" pitchFamily="34" charset="0"/>
              <a:cs typeface="+mn-cs"/>
            </a:endParaRPr>
          </a:p>
        </p:txBody>
      </p:sp>
      <p:sp>
        <p:nvSpPr>
          <p:cNvPr id="7" name="Rectangle 3"/>
          <p:cNvSpPr>
            <a:spLocks noChangeArrowheads="1"/>
          </p:cNvSpPr>
          <p:nvPr/>
        </p:nvSpPr>
        <p:spPr bwMode="auto">
          <a:xfrm>
            <a:off x="228600" y="1219200"/>
            <a:ext cx="8763000" cy="488950"/>
          </a:xfrm>
          <a:prstGeom prst="rect">
            <a:avLst/>
          </a:prstGeom>
          <a:noFill/>
          <a:ln w="9525">
            <a:noFill/>
            <a:miter lim="800000"/>
            <a:headEnd/>
            <a:tailEnd/>
          </a:ln>
        </p:spPr>
        <p:txBody>
          <a:bodyPr>
            <a:spAutoFit/>
          </a:bodyPr>
          <a:lstStyle/>
          <a:p>
            <a:pPr>
              <a:spcBef>
                <a:spcPct val="50000"/>
              </a:spcBef>
              <a:buFontTx/>
              <a:buChar char="•"/>
              <a:defRPr/>
            </a:pPr>
            <a:endParaRPr lang="en-US" sz="2600" b="0" i="0" dirty="0">
              <a:solidFill>
                <a:srgbClr val="A50021"/>
              </a:solidFill>
            </a:endParaRPr>
          </a:p>
        </p:txBody>
      </p:sp>
      <p:sp>
        <p:nvSpPr>
          <p:cNvPr id="8" name="Text Box 9"/>
          <p:cNvSpPr txBox="1">
            <a:spLocks noChangeArrowheads="1"/>
          </p:cNvSpPr>
          <p:nvPr/>
        </p:nvSpPr>
        <p:spPr bwMode="auto">
          <a:xfrm>
            <a:off x="4572000" y="2133600"/>
            <a:ext cx="184150" cy="762000"/>
          </a:xfrm>
          <a:prstGeom prst="rect">
            <a:avLst/>
          </a:prstGeom>
          <a:noFill/>
          <a:ln w="9525">
            <a:noFill/>
            <a:miter lim="800000"/>
            <a:headEnd/>
            <a:tailEnd/>
          </a:ln>
          <a:effectLst/>
        </p:spPr>
        <p:txBody>
          <a:bodyPr wrap="none">
            <a:spAutoFit/>
          </a:bodyPr>
          <a:lstStyle/>
          <a:p>
            <a:pPr>
              <a:defRPr/>
            </a:pPr>
            <a:endParaRPr lang="en-US" dirty="0">
              <a:solidFill>
                <a:schemeClr val="tx1"/>
              </a:solidFill>
              <a:effectLst>
                <a:outerShdw blurRad="38100" dist="38100" dir="2700000" algn="tl">
                  <a:srgbClr val="C0C0C0"/>
                </a:outerShdw>
              </a:effectLst>
              <a:latin typeface="Arial" pitchFamily="34" charset="0"/>
              <a:cs typeface="+mn-cs"/>
            </a:endParaRPr>
          </a:p>
        </p:txBody>
      </p:sp>
      <p:sp>
        <p:nvSpPr>
          <p:cNvPr id="9" name="Text Box 11"/>
          <p:cNvSpPr txBox="1">
            <a:spLocks noChangeArrowheads="1"/>
          </p:cNvSpPr>
          <p:nvPr/>
        </p:nvSpPr>
        <p:spPr bwMode="auto">
          <a:xfrm>
            <a:off x="4632325" y="2763838"/>
            <a:ext cx="184150" cy="762000"/>
          </a:xfrm>
          <a:prstGeom prst="rect">
            <a:avLst/>
          </a:prstGeom>
          <a:noFill/>
          <a:ln w="9525">
            <a:noFill/>
            <a:miter lim="800000"/>
            <a:headEnd/>
            <a:tailEnd/>
          </a:ln>
          <a:effectLst/>
        </p:spPr>
        <p:txBody>
          <a:bodyPr wrap="none">
            <a:spAutoFit/>
          </a:bodyPr>
          <a:lstStyle/>
          <a:p>
            <a:pPr>
              <a:defRPr/>
            </a:pPr>
            <a:endParaRPr lang="en-US" dirty="0">
              <a:effectLst>
                <a:outerShdw blurRad="38100" dist="38100" dir="2700000" algn="tl">
                  <a:srgbClr val="C0C0C0"/>
                </a:outerShdw>
              </a:effectLst>
              <a:latin typeface="Arial" pitchFamily="34" charset="0"/>
              <a:cs typeface="+mn-cs"/>
            </a:endParaRPr>
          </a:p>
        </p:txBody>
      </p:sp>
      <p:sp>
        <p:nvSpPr>
          <p:cNvPr id="16" name="Title 1"/>
          <p:cNvSpPr>
            <a:spLocks noGrp="1"/>
          </p:cNvSpPr>
          <p:nvPr>
            <p:ph type="title"/>
          </p:nvPr>
        </p:nvSpPr>
        <p:spPr>
          <a:xfrm>
            <a:off x="152400" y="4114800"/>
            <a:ext cx="8839200" cy="1752600"/>
          </a:xfrm>
        </p:spPr>
        <p:txBody>
          <a:bodyPr/>
          <a:lstStyle>
            <a:lvl1pPr algn="ctr">
              <a:defRPr sz="3600">
                <a:solidFill>
                  <a:schemeClr val="accent1"/>
                </a:solidFill>
              </a:defRPr>
            </a:lvl1pPr>
          </a:lstStyle>
          <a:p>
            <a:r>
              <a:rPr lang="en-US"/>
              <a:t>Click to edit Master title style</a:t>
            </a:r>
            <a:endParaRPr lang="en-US" dirty="0"/>
          </a:p>
        </p:txBody>
      </p:sp>
      <p:sp>
        <p:nvSpPr>
          <p:cNvPr id="17" name="Picture Placeholder 2"/>
          <p:cNvSpPr>
            <a:spLocks noGrp="1"/>
          </p:cNvSpPr>
          <p:nvPr>
            <p:ph type="pic" idx="1"/>
          </p:nvPr>
        </p:nvSpPr>
        <p:spPr>
          <a:xfrm>
            <a:off x="2266950" y="1710813"/>
            <a:ext cx="4533900" cy="2632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8" name="Text Placeholder 3"/>
          <p:cNvSpPr>
            <a:spLocks noGrp="1"/>
          </p:cNvSpPr>
          <p:nvPr>
            <p:ph type="body" sz="half" idx="2"/>
          </p:nvPr>
        </p:nvSpPr>
        <p:spPr>
          <a:xfrm>
            <a:off x="152400" y="5410200"/>
            <a:ext cx="8839200" cy="685800"/>
          </a:xfrm>
        </p:spPr>
        <p:txBody>
          <a:bodyPr/>
          <a:lstStyle>
            <a:lvl1pPr marL="0" indent="0" algn="ctr">
              <a:buNone/>
              <a:defRPr sz="20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Text Placeholder 3"/>
          <p:cNvSpPr>
            <a:spLocks noGrp="1"/>
          </p:cNvSpPr>
          <p:nvPr>
            <p:ph type="body" sz="half" idx="12"/>
          </p:nvPr>
        </p:nvSpPr>
        <p:spPr>
          <a:xfrm>
            <a:off x="152400" y="6324600"/>
            <a:ext cx="8839200" cy="381000"/>
          </a:xfrm>
        </p:spPr>
        <p:txBody>
          <a:bodyPr/>
          <a:lstStyle>
            <a:lvl1pPr marL="0" indent="0" algn="ctr">
              <a:buNone/>
              <a:defRPr sz="14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20"/>
          <p:cNvSpPr>
            <a:spLocks noGrp="1"/>
          </p:cNvSpPr>
          <p:nvPr>
            <p:ph type="dt" sz="half" idx="13"/>
          </p:nvPr>
        </p:nvSpPr>
        <p:spPr/>
        <p:txBody>
          <a:bodyPr/>
          <a:lstStyle>
            <a:lvl1pPr>
              <a:defRPr/>
            </a:lvl1pPr>
          </a:lstStyle>
          <a:p>
            <a:pPr>
              <a:defRPr/>
            </a:pPr>
            <a:endParaRPr lang="en-US" dirty="0"/>
          </a:p>
        </p:txBody>
      </p:sp>
      <p:sp>
        <p:nvSpPr>
          <p:cNvPr id="11" name="Slide Number Placeholder 21"/>
          <p:cNvSpPr>
            <a:spLocks noGrp="1"/>
          </p:cNvSpPr>
          <p:nvPr>
            <p:ph type="sldNum" sz="quarter" idx="14"/>
          </p:nvPr>
        </p:nvSpPr>
        <p:spPr/>
        <p:txBody>
          <a:bodyPr/>
          <a:lstStyle>
            <a:lvl1pPr>
              <a:defRPr/>
            </a:lvl1pPr>
          </a:lstStyle>
          <a:p>
            <a:pPr>
              <a:defRPr/>
            </a:pPr>
            <a:fld id="{98F27B85-E03F-4385-AADD-8FB949E84069}" type="slidenum">
              <a:rPr lang="en-US" smtClean="0"/>
              <a:pPr>
                <a:defRPr/>
              </a:pPr>
              <a:t>‹#›</a:t>
            </a:fld>
            <a:endParaRPr lang="en-US" dirty="0"/>
          </a:p>
        </p:txBody>
      </p:sp>
    </p:spTree>
    <p:extLst>
      <p:ext uri="{BB962C8B-B14F-4D97-AF65-F5344CB8AC3E}">
        <p14:creationId xmlns:p14="http://schemas.microsoft.com/office/powerpoint/2010/main" val="1318243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5943600" cy="447675"/>
          </a:xfrm>
        </p:spPr>
        <p:txBody>
          <a:bodyPr/>
          <a:lstStyle/>
          <a:p>
            <a:r>
              <a:rPr lang="en-US" dirty="0"/>
              <a:t>Click to edit Master title style</a:t>
            </a:r>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C6FFFDF7-475E-4D47-8720-BC1BB1C94DBD}" type="slidenum">
              <a:rPr lang="en-US" smtClean="0"/>
              <a:pPr>
                <a:defRPr/>
              </a:pPr>
              <a:t>‹#›</a:t>
            </a:fld>
            <a:endParaRPr lang="en-US" dirty="0"/>
          </a:p>
        </p:txBody>
      </p:sp>
    </p:spTree>
    <p:extLst>
      <p:ext uri="{BB962C8B-B14F-4D97-AF65-F5344CB8AC3E}">
        <p14:creationId xmlns:p14="http://schemas.microsoft.com/office/powerpoint/2010/main" val="4009967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405606"/>
            <a:ext cx="5943600" cy="447675"/>
          </a:xfrm>
        </p:spPr>
        <p:txBody>
          <a:bodyPr/>
          <a:lstStyle/>
          <a:p>
            <a:r>
              <a:rPr lang="en-US" dirty="0"/>
              <a:t>Click to edit Master title style</a:t>
            </a:r>
          </a:p>
        </p:txBody>
      </p:sp>
      <p:sp>
        <p:nvSpPr>
          <p:cNvPr id="3" name="Content Placeholder 2"/>
          <p:cNvSpPr>
            <a:spLocks noGrp="1"/>
          </p:cNvSpPr>
          <p:nvPr>
            <p:ph idx="1"/>
          </p:nvPr>
        </p:nvSpPr>
        <p:spPr>
          <a:xfrm>
            <a:off x="457200" y="1295400"/>
            <a:ext cx="8229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6"/>
          <p:cNvSpPr>
            <a:spLocks noGrp="1" noChangeArrowheads="1"/>
          </p:cNvSpPr>
          <p:nvPr>
            <p:ph type="dt" sz="half" idx="10"/>
          </p:nvPr>
        </p:nvSpPr>
        <p:spPr>
          <a:ln/>
        </p:spPr>
        <p:txBody>
          <a:bodyPr/>
          <a:lstStyle>
            <a:lvl1pPr>
              <a:defRPr/>
            </a:lvl1pPr>
          </a:lstStyle>
          <a:p>
            <a:pPr>
              <a:defRPr/>
            </a:pPr>
            <a:endParaRPr lang="en-US" dirty="0"/>
          </a:p>
        </p:txBody>
      </p:sp>
      <p:sp>
        <p:nvSpPr>
          <p:cNvPr id="5" name="Rectangle 18"/>
          <p:cNvSpPr>
            <a:spLocks noGrp="1" noChangeArrowheads="1"/>
          </p:cNvSpPr>
          <p:nvPr>
            <p:ph type="sldNum" sz="quarter" idx="11"/>
          </p:nvPr>
        </p:nvSpPr>
        <p:spPr>
          <a:ln/>
        </p:spPr>
        <p:txBody>
          <a:bodyPr/>
          <a:lstStyle>
            <a:lvl1pPr>
              <a:defRPr/>
            </a:lvl1pPr>
          </a:lstStyle>
          <a:p>
            <a:pPr>
              <a:defRPr/>
            </a:pPr>
            <a:fld id="{895EF1CA-CA2B-4409-8361-3A65541BB5C3}" type="slidenum">
              <a:rPr lang="en-US" smtClean="0"/>
              <a:pPr>
                <a:defRPr/>
              </a:pPr>
              <a:t>‹#›</a:t>
            </a:fld>
            <a:endParaRPr lang="en-US" dirty="0"/>
          </a:p>
        </p:txBody>
      </p:sp>
    </p:spTree>
    <p:extLst>
      <p:ext uri="{BB962C8B-B14F-4D97-AF65-F5344CB8AC3E}">
        <p14:creationId xmlns:p14="http://schemas.microsoft.com/office/powerpoint/2010/main" val="2751056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133600"/>
          </a:xfrm>
        </p:spPr>
        <p:txBody>
          <a:bodyPr/>
          <a:lstStyle>
            <a:lvl1pPr algn="ctr">
              <a:lnSpc>
                <a:spcPct val="100000"/>
              </a:lnSpc>
              <a:defRPr sz="4400" b="1" cap="none" baseline="0">
                <a:solidFill>
                  <a:schemeClr val="accent1"/>
                </a:solidFill>
              </a:defRPr>
            </a:lvl1pPr>
          </a:lstStyle>
          <a:p>
            <a:r>
              <a:rPr lang="en-US"/>
              <a:t>Click to edit Master title style</a:t>
            </a:r>
            <a:endParaRPr lang="en-US" dirty="0"/>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96E0B1AE-8D7B-4B59-BAEC-E7775F62D3CF}" type="slidenum">
              <a:rPr lang="en-US" smtClean="0"/>
              <a:pPr>
                <a:defRPr/>
              </a:pPr>
              <a:t>‹#›</a:t>
            </a:fld>
            <a:endParaRPr lang="en-US" dirty="0"/>
          </a:p>
        </p:txBody>
      </p:sp>
    </p:spTree>
    <p:extLst>
      <p:ext uri="{BB962C8B-B14F-4D97-AF65-F5344CB8AC3E}">
        <p14:creationId xmlns:p14="http://schemas.microsoft.com/office/powerpoint/2010/main" val="2451891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16"/>
          <p:cNvSpPr>
            <a:spLocks noGrp="1" noChangeArrowheads="1"/>
          </p:cNvSpPr>
          <p:nvPr>
            <p:ph type="dt" sz="half" idx="10"/>
          </p:nvPr>
        </p:nvSpPr>
        <p:spPr>
          <a:ln/>
        </p:spPr>
        <p:txBody>
          <a:bodyPr/>
          <a:lstStyle>
            <a:lvl1pPr>
              <a:defRPr/>
            </a:lvl1pPr>
          </a:lstStyle>
          <a:p>
            <a:pPr>
              <a:defRPr/>
            </a:pPr>
            <a:endParaRPr lang="en-US" dirty="0"/>
          </a:p>
        </p:txBody>
      </p:sp>
      <p:sp>
        <p:nvSpPr>
          <p:cNvPr id="6" name="Rectangle 18"/>
          <p:cNvSpPr>
            <a:spLocks noGrp="1" noChangeArrowheads="1"/>
          </p:cNvSpPr>
          <p:nvPr>
            <p:ph type="sldNum" sz="quarter" idx="11"/>
          </p:nvPr>
        </p:nvSpPr>
        <p:spPr>
          <a:ln/>
        </p:spPr>
        <p:txBody>
          <a:bodyPr/>
          <a:lstStyle>
            <a:lvl1pPr>
              <a:defRPr/>
            </a:lvl1pPr>
          </a:lstStyle>
          <a:p>
            <a:pPr>
              <a:defRPr/>
            </a:pPr>
            <a:fld id="{DC60905E-D9B4-451D-9D91-3D2AAA42ECA6}" type="slidenum">
              <a:rPr lang="en-US" smtClean="0"/>
              <a:pPr>
                <a:defRPr/>
              </a:pPr>
              <a:t>‹#›</a:t>
            </a:fld>
            <a:endParaRPr lang="en-US" dirty="0"/>
          </a:p>
        </p:txBody>
      </p:sp>
    </p:spTree>
    <p:extLst>
      <p:ext uri="{BB962C8B-B14F-4D97-AF65-F5344CB8AC3E}">
        <p14:creationId xmlns:p14="http://schemas.microsoft.com/office/powerpoint/2010/main" val="3853214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7717"/>
            <a:ext cx="5943600" cy="43853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6"/>
          <p:cNvSpPr>
            <a:spLocks noGrp="1" noChangeArrowheads="1"/>
          </p:cNvSpPr>
          <p:nvPr>
            <p:ph type="dt" sz="half" idx="10"/>
          </p:nvPr>
        </p:nvSpPr>
        <p:spPr>
          <a:ln/>
        </p:spPr>
        <p:txBody>
          <a:bodyPr/>
          <a:lstStyle>
            <a:lvl1pPr>
              <a:defRPr/>
            </a:lvl1pPr>
          </a:lstStyle>
          <a:p>
            <a:pPr>
              <a:defRPr/>
            </a:pPr>
            <a:endParaRPr lang="en-US" dirty="0"/>
          </a:p>
        </p:txBody>
      </p:sp>
      <p:sp>
        <p:nvSpPr>
          <p:cNvPr id="8" name="Rectangle 18"/>
          <p:cNvSpPr>
            <a:spLocks noGrp="1" noChangeArrowheads="1"/>
          </p:cNvSpPr>
          <p:nvPr>
            <p:ph type="sldNum" sz="quarter" idx="11"/>
          </p:nvPr>
        </p:nvSpPr>
        <p:spPr>
          <a:ln/>
        </p:spPr>
        <p:txBody>
          <a:bodyPr/>
          <a:lstStyle>
            <a:lvl1pPr>
              <a:defRPr/>
            </a:lvl1pPr>
          </a:lstStyle>
          <a:p>
            <a:pPr>
              <a:defRPr/>
            </a:pPr>
            <a:fld id="{70B77B73-1CAD-466D-A387-199B16D58C83}" type="slidenum">
              <a:rPr lang="en-US" smtClean="0"/>
              <a:pPr>
                <a:defRPr/>
              </a:pPr>
              <a:t>‹#›</a:t>
            </a:fld>
            <a:endParaRPr lang="en-US" dirty="0"/>
          </a:p>
        </p:txBody>
      </p:sp>
    </p:spTree>
    <p:extLst>
      <p:ext uri="{BB962C8B-B14F-4D97-AF65-F5344CB8AC3E}">
        <p14:creationId xmlns:p14="http://schemas.microsoft.com/office/powerpoint/2010/main" val="9660702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1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Text Placeholder 2"/>
          <p:cNvSpPr>
            <a:spLocks noGrp="1"/>
          </p:cNvSpPr>
          <p:nvPr>
            <p:ph type="body" idx="12"/>
          </p:nvPr>
        </p:nvSpPr>
        <p:spPr>
          <a:xfrm>
            <a:off x="457200" y="1143000"/>
            <a:ext cx="3008376" cy="1143000"/>
          </a:xfrm>
        </p:spPr>
        <p:txBody>
          <a:bodyPr anchor="b"/>
          <a:lstStyle>
            <a:lvl1pPr marL="0" indent="0">
              <a:buNone/>
              <a:defRPr sz="2000" b="1" i="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56FA4DC4-5C5A-477D-94A7-892E41FC3640}" type="slidenum">
              <a:rPr lang="en-US" smtClean="0"/>
              <a:pPr>
                <a:defRPr/>
              </a:pPr>
              <a:t>‹#›</a:t>
            </a:fld>
            <a:endParaRPr lang="en-US" dirty="0"/>
          </a:p>
        </p:txBody>
      </p:sp>
    </p:spTree>
    <p:extLst>
      <p:ext uri="{BB962C8B-B14F-4D97-AF65-F5344CB8AC3E}">
        <p14:creationId xmlns:p14="http://schemas.microsoft.com/office/powerpoint/2010/main" val="2259823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lvl1pPr>
              <a:defRPr>
                <a:solidFill>
                  <a:schemeClr val="accent1"/>
                </a:solidFill>
              </a:defRPr>
            </a:lvl1pPr>
          </a:lstStyle>
          <a:p>
            <a:r>
              <a:rPr lang="en-US"/>
              <a:t>Click to edit Master title style</a:t>
            </a:r>
            <a:endParaRPr lang="en-US" dirty="0"/>
          </a:p>
        </p:txBody>
      </p:sp>
      <p:sp>
        <p:nvSpPr>
          <p:cNvPr id="10" name="Picture Placeholder 2"/>
          <p:cNvSpPr>
            <a:spLocks noGrp="1"/>
          </p:cNvSpPr>
          <p:nvPr>
            <p:ph type="pic" idx="1"/>
          </p:nvPr>
        </p:nvSpPr>
        <p:spPr>
          <a:xfrm>
            <a:off x="685800" y="1752600"/>
            <a:ext cx="76962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1" name="Text Placeholder 3"/>
          <p:cNvSpPr>
            <a:spLocks noGrp="1"/>
          </p:cNvSpPr>
          <p:nvPr>
            <p:ph type="body" sz="half" idx="2"/>
          </p:nvPr>
        </p:nvSpPr>
        <p:spPr>
          <a:xfrm>
            <a:off x="685800" y="5791200"/>
            <a:ext cx="7696200" cy="685800"/>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ext Placeholder 2"/>
          <p:cNvSpPr>
            <a:spLocks noGrp="1"/>
          </p:cNvSpPr>
          <p:nvPr>
            <p:ph type="body" idx="12"/>
          </p:nvPr>
        </p:nvSpPr>
        <p:spPr>
          <a:xfrm>
            <a:off x="304800" y="1143000"/>
            <a:ext cx="8458200" cy="533400"/>
          </a:xfrm>
        </p:spPr>
        <p:txBody>
          <a:bodyPr anchor="b"/>
          <a:lstStyle>
            <a:lvl1pPr marL="0" indent="0" algn="ctr">
              <a:buNone/>
              <a:defRPr sz="24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82299AD4-0832-4267-9874-7B0521C2B68C}" type="slidenum">
              <a:rPr lang="en-US" smtClean="0"/>
              <a:pPr>
                <a:defRPr/>
              </a:pPr>
              <a:t>‹#›</a:t>
            </a:fld>
            <a:endParaRPr lang="en-US" dirty="0"/>
          </a:p>
        </p:txBody>
      </p:sp>
    </p:spTree>
    <p:extLst>
      <p:ext uri="{BB962C8B-B14F-4D97-AF65-F5344CB8AC3E}">
        <p14:creationId xmlns:p14="http://schemas.microsoft.com/office/powerpoint/2010/main" val="20226313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3" name="Text Placeholder 2"/>
          <p:cNvSpPr>
            <a:spLocks noGrp="1"/>
          </p:cNvSpPr>
          <p:nvPr>
            <p:ph type="body" sz="half" idx="1"/>
          </p:nvPr>
        </p:nvSpPr>
        <p:spPr>
          <a:xfrm>
            <a:off x="457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8686800" y="6534150"/>
            <a:ext cx="457200" cy="476250"/>
          </a:xfrm>
        </p:spPr>
        <p:txBody>
          <a:bodyPr/>
          <a:lstStyle>
            <a:lvl1pPr>
              <a:defRPr/>
            </a:lvl1pPr>
          </a:lstStyle>
          <a:p>
            <a:pPr>
              <a:defRPr/>
            </a:pPr>
            <a:fld id="{CA776E5A-07F2-41BD-B2D4-81DFAC86114D}" type="slidenum">
              <a:rPr lang="en-US" smtClean="0"/>
              <a:pPr>
                <a:defRPr/>
              </a:pPr>
              <a:t>‹#›</a:t>
            </a:fld>
            <a:endParaRPr lang="en-US" dirty="0"/>
          </a:p>
        </p:txBody>
      </p:sp>
    </p:spTree>
    <p:extLst>
      <p:ext uri="{BB962C8B-B14F-4D97-AF65-F5344CB8AC3E}">
        <p14:creationId xmlns:p14="http://schemas.microsoft.com/office/powerpoint/2010/main" val="2123271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44EFCCD-4187-4ED8-989C-8B5BCD6B107B}" type="slidenum">
              <a:rPr lang="en-US"/>
              <a:pPr>
                <a:defRPr/>
              </a:pPr>
              <a:t>‹#›</a:t>
            </a:fld>
            <a:endParaRPr lang="en-US" dirty="0"/>
          </a:p>
        </p:txBody>
      </p:sp>
    </p:spTree>
    <p:extLst>
      <p:ext uri="{BB962C8B-B14F-4D97-AF65-F5344CB8AC3E}">
        <p14:creationId xmlns:p14="http://schemas.microsoft.com/office/powerpoint/2010/main" val="1633231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6" name="Rectangle 23"/>
          <p:cNvSpPr>
            <a:spLocks noChangeArrowheads="1"/>
          </p:cNvSpPr>
          <p:nvPr/>
        </p:nvSpPr>
        <p:spPr bwMode="auto">
          <a:xfrm>
            <a:off x="152400" y="152400"/>
            <a:ext cx="8839200" cy="6553200"/>
          </a:xfrm>
          <a:prstGeom prst="rect">
            <a:avLst/>
          </a:prstGeom>
          <a:solidFill>
            <a:schemeClr val="bg1"/>
          </a:solidFill>
          <a:ln w="9525" algn="ctr">
            <a:solidFill>
              <a:srgbClr val="000064"/>
            </a:solidFill>
            <a:miter lim="800000"/>
            <a:headEnd/>
            <a:tailEnd/>
          </a:ln>
          <a:effectLst/>
        </p:spPr>
        <p:txBody>
          <a:bodyPr wrap="none" anchor="ctr"/>
          <a:lstStyle/>
          <a:p>
            <a:pPr>
              <a:defRPr/>
            </a:pPr>
            <a:endParaRPr lang="en-US" dirty="0">
              <a:solidFill>
                <a:schemeClr val="accent1"/>
              </a:solidFill>
              <a:effectLst>
                <a:outerShdw blurRad="38100" dist="38100" dir="2700000" algn="tl">
                  <a:srgbClr val="000000">
                    <a:alpha val="43137"/>
                  </a:srgbClr>
                </a:outerShdw>
              </a:effectLst>
              <a:latin typeface="Arial" pitchFamily="34" charset="0"/>
              <a:cs typeface="+mn-cs"/>
            </a:endParaRPr>
          </a:p>
        </p:txBody>
      </p:sp>
      <p:sp>
        <p:nvSpPr>
          <p:cNvPr id="7" name="Rectangle 3"/>
          <p:cNvSpPr>
            <a:spLocks noChangeArrowheads="1"/>
          </p:cNvSpPr>
          <p:nvPr/>
        </p:nvSpPr>
        <p:spPr bwMode="auto">
          <a:xfrm>
            <a:off x="228600" y="1219200"/>
            <a:ext cx="8763000" cy="488950"/>
          </a:xfrm>
          <a:prstGeom prst="rect">
            <a:avLst/>
          </a:prstGeom>
          <a:noFill/>
          <a:ln w="9525">
            <a:noFill/>
            <a:miter lim="800000"/>
            <a:headEnd/>
            <a:tailEnd/>
          </a:ln>
        </p:spPr>
        <p:txBody>
          <a:bodyPr>
            <a:spAutoFit/>
          </a:bodyPr>
          <a:lstStyle/>
          <a:p>
            <a:pPr>
              <a:spcBef>
                <a:spcPct val="50000"/>
              </a:spcBef>
              <a:buFontTx/>
              <a:buChar char="•"/>
              <a:defRPr/>
            </a:pPr>
            <a:endParaRPr lang="en-US" sz="2600" b="0" i="0" dirty="0">
              <a:solidFill>
                <a:srgbClr val="A50021"/>
              </a:solidFill>
            </a:endParaRPr>
          </a:p>
        </p:txBody>
      </p:sp>
      <p:sp>
        <p:nvSpPr>
          <p:cNvPr id="8" name="Text Box 9"/>
          <p:cNvSpPr txBox="1">
            <a:spLocks noChangeArrowheads="1"/>
          </p:cNvSpPr>
          <p:nvPr/>
        </p:nvSpPr>
        <p:spPr bwMode="auto">
          <a:xfrm>
            <a:off x="4572000" y="2133600"/>
            <a:ext cx="184150" cy="762000"/>
          </a:xfrm>
          <a:prstGeom prst="rect">
            <a:avLst/>
          </a:prstGeom>
          <a:noFill/>
          <a:ln w="9525">
            <a:noFill/>
            <a:miter lim="800000"/>
            <a:headEnd/>
            <a:tailEnd/>
          </a:ln>
          <a:effectLst/>
        </p:spPr>
        <p:txBody>
          <a:bodyPr wrap="none">
            <a:spAutoFit/>
          </a:bodyPr>
          <a:lstStyle/>
          <a:p>
            <a:pPr>
              <a:defRPr/>
            </a:pPr>
            <a:endParaRPr lang="en-US" dirty="0">
              <a:solidFill>
                <a:schemeClr val="tx1"/>
              </a:solidFill>
              <a:effectLst>
                <a:outerShdw blurRad="38100" dist="38100" dir="2700000" algn="tl">
                  <a:srgbClr val="C0C0C0"/>
                </a:outerShdw>
              </a:effectLst>
              <a:latin typeface="Arial" pitchFamily="34" charset="0"/>
              <a:cs typeface="+mn-cs"/>
            </a:endParaRPr>
          </a:p>
        </p:txBody>
      </p:sp>
      <p:sp>
        <p:nvSpPr>
          <p:cNvPr id="9" name="Text Box 11"/>
          <p:cNvSpPr txBox="1">
            <a:spLocks noChangeArrowheads="1"/>
          </p:cNvSpPr>
          <p:nvPr/>
        </p:nvSpPr>
        <p:spPr bwMode="auto">
          <a:xfrm>
            <a:off x="4632325" y="2763838"/>
            <a:ext cx="184150" cy="762000"/>
          </a:xfrm>
          <a:prstGeom prst="rect">
            <a:avLst/>
          </a:prstGeom>
          <a:noFill/>
          <a:ln w="9525">
            <a:noFill/>
            <a:miter lim="800000"/>
            <a:headEnd/>
            <a:tailEnd/>
          </a:ln>
          <a:effectLst/>
        </p:spPr>
        <p:txBody>
          <a:bodyPr wrap="none">
            <a:spAutoFit/>
          </a:bodyPr>
          <a:lstStyle/>
          <a:p>
            <a:pPr>
              <a:defRPr/>
            </a:pPr>
            <a:endParaRPr lang="en-US" dirty="0">
              <a:effectLst>
                <a:outerShdw blurRad="38100" dist="38100" dir="2700000" algn="tl">
                  <a:srgbClr val="C0C0C0"/>
                </a:outerShdw>
              </a:effectLst>
              <a:latin typeface="Arial" pitchFamily="34" charset="0"/>
              <a:cs typeface="+mn-cs"/>
            </a:endParaRPr>
          </a:p>
        </p:txBody>
      </p:sp>
      <p:sp>
        <p:nvSpPr>
          <p:cNvPr id="16" name="Title 1"/>
          <p:cNvSpPr>
            <a:spLocks noGrp="1"/>
          </p:cNvSpPr>
          <p:nvPr>
            <p:ph type="title"/>
          </p:nvPr>
        </p:nvSpPr>
        <p:spPr>
          <a:xfrm>
            <a:off x="152400" y="4114800"/>
            <a:ext cx="8839200" cy="1752600"/>
          </a:xfrm>
        </p:spPr>
        <p:txBody>
          <a:bodyPr/>
          <a:lstStyle>
            <a:lvl1pPr algn="ctr">
              <a:defRPr sz="3600">
                <a:solidFill>
                  <a:schemeClr val="accent1"/>
                </a:solidFill>
              </a:defRPr>
            </a:lvl1pPr>
          </a:lstStyle>
          <a:p>
            <a:r>
              <a:rPr lang="en-US"/>
              <a:t>Click to edit Master title style</a:t>
            </a:r>
            <a:endParaRPr lang="en-US" dirty="0"/>
          </a:p>
        </p:txBody>
      </p:sp>
      <p:sp>
        <p:nvSpPr>
          <p:cNvPr id="17" name="Picture Placeholder 2"/>
          <p:cNvSpPr>
            <a:spLocks noGrp="1"/>
          </p:cNvSpPr>
          <p:nvPr>
            <p:ph type="pic" idx="1"/>
          </p:nvPr>
        </p:nvSpPr>
        <p:spPr>
          <a:xfrm>
            <a:off x="2266950" y="1710813"/>
            <a:ext cx="4533900" cy="2632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8" name="Text Placeholder 3"/>
          <p:cNvSpPr>
            <a:spLocks noGrp="1"/>
          </p:cNvSpPr>
          <p:nvPr>
            <p:ph type="body" sz="half" idx="2"/>
          </p:nvPr>
        </p:nvSpPr>
        <p:spPr>
          <a:xfrm>
            <a:off x="152400" y="5410200"/>
            <a:ext cx="8839200" cy="685800"/>
          </a:xfrm>
        </p:spPr>
        <p:txBody>
          <a:bodyPr/>
          <a:lstStyle>
            <a:lvl1pPr marL="0" indent="0" algn="ctr">
              <a:buNone/>
              <a:defRPr sz="20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Text Placeholder 3"/>
          <p:cNvSpPr>
            <a:spLocks noGrp="1"/>
          </p:cNvSpPr>
          <p:nvPr>
            <p:ph type="body" sz="half" idx="12"/>
          </p:nvPr>
        </p:nvSpPr>
        <p:spPr>
          <a:xfrm>
            <a:off x="152400" y="6324600"/>
            <a:ext cx="8839200" cy="381000"/>
          </a:xfrm>
        </p:spPr>
        <p:txBody>
          <a:bodyPr/>
          <a:lstStyle>
            <a:lvl1pPr marL="0" indent="0" algn="ctr">
              <a:buNone/>
              <a:defRPr sz="14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20"/>
          <p:cNvSpPr>
            <a:spLocks noGrp="1"/>
          </p:cNvSpPr>
          <p:nvPr>
            <p:ph type="dt" sz="half" idx="13"/>
          </p:nvPr>
        </p:nvSpPr>
        <p:spPr/>
        <p:txBody>
          <a:bodyPr/>
          <a:lstStyle>
            <a:lvl1pPr>
              <a:defRPr/>
            </a:lvl1pPr>
          </a:lstStyle>
          <a:p>
            <a:pPr>
              <a:defRPr/>
            </a:pPr>
            <a:endParaRPr lang="en-US" dirty="0"/>
          </a:p>
        </p:txBody>
      </p:sp>
      <p:sp>
        <p:nvSpPr>
          <p:cNvPr id="11" name="Slide Number Placeholder 21"/>
          <p:cNvSpPr>
            <a:spLocks noGrp="1"/>
          </p:cNvSpPr>
          <p:nvPr>
            <p:ph type="sldNum" sz="quarter" idx="14"/>
          </p:nvPr>
        </p:nvSpPr>
        <p:spPr/>
        <p:txBody>
          <a:bodyPr/>
          <a:lstStyle>
            <a:lvl1pPr>
              <a:defRPr/>
            </a:lvl1pPr>
          </a:lstStyle>
          <a:p>
            <a:pPr>
              <a:defRPr/>
            </a:pPr>
            <a:fld id="{98F27B85-E03F-4385-AADD-8FB949E84069}" type="slidenum">
              <a:rPr lang="en-US" smtClean="0"/>
              <a:pPr>
                <a:defRPr/>
              </a:pPr>
              <a:t>‹#›</a:t>
            </a:fld>
            <a:endParaRPr lang="en-US" dirty="0"/>
          </a:p>
        </p:txBody>
      </p:sp>
    </p:spTree>
    <p:extLst>
      <p:ext uri="{BB962C8B-B14F-4D97-AF65-F5344CB8AC3E}">
        <p14:creationId xmlns:p14="http://schemas.microsoft.com/office/powerpoint/2010/main" val="4675596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5943600" cy="447675"/>
          </a:xfrm>
        </p:spPr>
        <p:txBody>
          <a:bodyPr/>
          <a:lstStyle/>
          <a:p>
            <a:r>
              <a:rPr lang="en-US" dirty="0"/>
              <a:t>Click to edit Master title style</a:t>
            </a:r>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C6FFFDF7-475E-4D47-8720-BC1BB1C94DBD}" type="slidenum">
              <a:rPr lang="en-US" smtClean="0"/>
              <a:pPr>
                <a:defRPr/>
              </a:pPr>
              <a:t>‹#›</a:t>
            </a:fld>
            <a:endParaRPr lang="en-US" dirty="0"/>
          </a:p>
        </p:txBody>
      </p:sp>
    </p:spTree>
    <p:extLst>
      <p:ext uri="{BB962C8B-B14F-4D97-AF65-F5344CB8AC3E}">
        <p14:creationId xmlns:p14="http://schemas.microsoft.com/office/powerpoint/2010/main" val="1718259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405606"/>
            <a:ext cx="5943600" cy="447675"/>
          </a:xfrm>
        </p:spPr>
        <p:txBody>
          <a:bodyPr/>
          <a:lstStyle/>
          <a:p>
            <a:r>
              <a:rPr lang="en-US" dirty="0"/>
              <a:t>Click to edit Master title style</a:t>
            </a:r>
          </a:p>
        </p:txBody>
      </p:sp>
      <p:sp>
        <p:nvSpPr>
          <p:cNvPr id="3" name="Content Placeholder 2"/>
          <p:cNvSpPr>
            <a:spLocks noGrp="1"/>
          </p:cNvSpPr>
          <p:nvPr>
            <p:ph idx="1"/>
          </p:nvPr>
        </p:nvSpPr>
        <p:spPr>
          <a:xfrm>
            <a:off x="457200" y="1295400"/>
            <a:ext cx="8229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6"/>
          <p:cNvSpPr>
            <a:spLocks noGrp="1" noChangeArrowheads="1"/>
          </p:cNvSpPr>
          <p:nvPr>
            <p:ph type="dt" sz="half" idx="10"/>
          </p:nvPr>
        </p:nvSpPr>
        <p:spPr>
          <a:ln/>
        </p:spPr>
        <p:txBody>
          <a:bodyPr/>
          <a:lstStyle>
            <a:lvl1pPr>
              <a:defRPr/>
            </a:lvl1pPr>
          </a:lstStyle>
          <a:p>
            <a:pPr>
              <a:defRPr/>
            </a:pPr>
            <a:endParaRPr lang="en-US" dirty="0"/>
          </a:p>
        </p:txBody>
      </p:sp>
      <p:sp>
        <p:nvSpPr>
          <p:cNvPr id="5" name="Rectangle 18"/>
          <p:cNvSpPr>
            <a:spLocks noGrp="1" noChangeArrowheads="1"/>
          </p:cNvSpPr>
          <p:nvPr>
            <p:ph type="sldNum" sz="quarter" idx="11"/>
          </p:nvPr>
        </p:nvSpPr>
        <p:spPr>
          <a:ln/>
        </p:spPr>
        <p:txBody>
          <a:bodyPr/>
          <a:lstStyle>
            <a:lvl1pPr>
              <a:defRPr/>
            </a:lvl1pPr>
          </a:lstStyle>
          <a:p>
            <a:pPr>
              <a:defRPr/>
            </a:pPr>
            <a:fld id="{895EF1CA-CA2B-4409-8361-3A65541BB5C3}" type="slidenum">
              <a:rPr lang="en-US" smtClean="0"/>
              <a:pPr>
                <a:defRPr/>
              </a:pPr>
              <a:t>‹#›</a:t>
            </a:fld>
            <a:endParaRPr lang="en-US" dirty="0"/>
          </a:p>
        </p:txBody>
      </p:sp>
    </p:spTree>
    <p:extLst>
      <p:ext uri="{BB962C8B-B14F-4D97-AF65-F5344CB8AC3E}">
        <p14:creationId xmlns:p14="http://schemas.microsoft.com/office/powerpoint/2010/main" val="827546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133600"/>
          </a:xfrm>
        </p:spPr>
        <p:txBody>
          <a:bodyPr/>
          <a:lstStyle>
            <a:lvl1pPr algn="ctr">
              <a:lnSpc>
                <a:spcPct val="100000"/>
              </a:lnSpc>
              <a:defRPr sz="4400" b="1" cap="none" baseline="0">
                <a:solidFill>
                  <a:schemeClr val="accent1"/>
                </a:solidFill>
              </a:defRPr>
            </a:lvl1pPr>
          </a:lstStyle>
          <a:p>
            <a:r>
              <a:rPr lang="en-US"/>
              <a:t>Click to edit Master title style</a:t>
            </a:r>
            <a:endParaRPr lang="en-US" dirty="0"/>
          </a:p>
        </p:txBody>
      </p:sp>
      <p:sp>
        <p:nvSpPr>
          <p:cNvPr id="3" name="Rectangle 16"/>
          <p:cNvSpPr>
            <a:spLocks noGrp="1" noChangeArrowheads="1"/>
          </p:cNvSpPr>
          <p:nvPr>
            <p:ph type="dt" sz="half" idx="10"/>
          </p:nvPr>
        </p:nvSpPr>
        <p:spPr>
          <a:ln/>
        </p:spPr>
        <p:txBody>
          <a:bodyPr/>
          <a:lstStyle>
            <a:lvl1pPr>
              <a:defRPr/>
            </a:lvl1pPr>
          </a:lstStyle>
          <a:p>
            <a:pPr>
              <a:defRPr/>
            </a:pPr>
            <a:endParaRPr lang="en-US" dirty="0"/>
          </a:p>
        </p:txBody>
      </p:sp>
      <p:sp>
        <p:nvSpPr>
          <p:cNvPr id="4" name="Rectangle 18"/>
          <p:cNvSpPr>
            <a:spLocks noGrp="1" noChangeArrowheads="1"/>
          </p:cNvSpPr>
          <p:nvPr>
            <p:ph type="sldNum" sz="quarter" idx="11"/>
          </p:nvPr>
        </p:nvSpPr>
        <p:spPr>
          <a:ln/>
        </p:spPr>
        <p:txBody>
          <a:bodyPr/>
          <a:lstStyle>
            <a:lvl1pPr>
              <a:defRPr/>
            </a:lvl1pPr>
          </a:lstStyle>
          <a:p>
            <a:pPr>
              <a:defRPr/>
            </a:pPr>
            <a:fld id="{96E0B1AE-8D7B-4B59-BAEC-E7775F62D3CF}" type="slidenum">
              <a:rPr lang="en-US" smtClean="0"/>
              <a:pPr>
                <a:defRPr/>
              </a:pPr>
              <a:t>‹#›</a:t>
            </a:fld>
            <a:endParaRPr lang="en-US" dirty="0"/>
          </a:p>
        </p:txBody>
      </p:sp>
    </p:spTree>
    <p:extLst>
      <p:ext uri="{BB962C8B-B14F-4D97-AF65-F5344CB8AC3E}">
        <p14:creationId xmlns:p14="http://schemas.microsoft.com/office/powerpoint/2010/main" val="18889133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16"/>
          <p:cNvSpPr>
            <a:spLocks noGrp="1" noChangeArrowheads="1"/>
          </p:cNvSpPr>
          <p:nvPr>
            <p:ph type="dt" sz="half" idx="10"/>
          </p:nvPr>
        </p:nvSpPr>
        <p:spPr>
          <a:ln/>
        </p:spPr>
        <p:txBody>
          <a:bodyPr/>
          <a:lstStyle>
            <a:lvl1pPr>
              <a:defRPr/>
            </a:lvl1pPr>
          </a:lstStyle>
          <a:p>
            <a:pPr>
              <a:defRPr/>
            </a:pPr>
            <a:endParaRPr lang="en-US" dirty="0"/>
          </a:p>
        </p:txBody>
      </p:sp>
      <p:sp>
        <p:nvSpPr>
          <p:cNvPr id="6" name="Rectangle 18"/>
          <p:cNvSpPr>
            <a:spLocks noGrp="1" noChangeArrowheads="1"/>
          </p:cNvSpPr>
          <p:nvPr>
            <p:ph type="sldNum" sz="quarter" idx="11"/>
          </p:nvPr>
        </p:nvSpPr>
        <p:spPr>
          <a:ln/>
        </p:spPr>
        <p:txBody>
          <a:bodyPr/>
          <a:lstStyle>
            <a:lvl1pPr>
              <a:defRPr/>
            </a:lvl1pPr>
          </a:lstStyle>
          <a:p>
            <a:pPr>
              <a:defRPr/>
            </a:pPr>
            <a:fld id="{DC60905E-D9B4-451D-9D91-3D2AAA42ECA6}" type="slidenum">
              <a:rPr lang="en-US" smtClean="0"/>
              <a:pPr>
                <a:defRPr/>
              </a:pPr>
              <a:t>‹#›</a:t>
            </a:fld>
            <a:endParaRPr lang="en-US" dirty="0"/>
          </a:p>
        </p:txBody>
      </p:sp>
    </p:spTree>
    <p:extLst>
      <p:ext uri="{BB962C8B-B14F-4D97-AF65-F5344CB8AC3E}">
        <p14:creationId xmlns:p14="http://schemas.microsoft.com/office/powerpoint/2010/main" val="474047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7717"/>
            <a:ext cx="5943600" cy="43853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6"/>
          <p:cNvSpPr>
            <a:spLocks noGrp="1" noChangeArrowheads="1"/>
          </p:cNvSpPr>
          <p:nvPr>
            <p:ph type="dt" sz="half" idx="10"/>
          </p:nvPr>
        </p:nvSpPr>
        <p:spPr>
          <a:ln/>
        </p:spPr>
        <p:txBody>
          <a:bodyPr/>
          <a:lstStyle>
            <a:lvl1pPr>
              <a:defRPr/>
            </a:lvl1pPr>
          </a:lstStyle>
          <a:p>
            <a:pPr>
              <a:defRPr/>
            </a:pPr>
            <a:endParaRPr lang="en-US" dirty="0"/>
          </a:p>
        </p:txBody>
      </p:sp>
      <p:sp>
        <p:nvSpPr>
          <p:cNvPr id="8" name="Rectangle 18"/>
          <p:cNvSpPr>
            <a:spLocks noGrp="1" noChangeArrowheads="1"/>
          </p:cNvSpPr>
          <p:nvPr>
            <p:ph type="sldNum" sz="quarter" idx="11"/>
          </p:nvPr>
        </p:nvSpPr>
        <p:spPr>
          <a:ln/>
        </p:spPr>
        <p:txBody>
          <a:bodyPr/>
          <a:lstStyle>
            <a:lvl1pPr>
              <a:defRPr/>
            </a:lvl1pPr>
          </a:lstStyle>
          <a:p>
            <a:pPr>
              <a:defRPr/>
            </a:pPr>
            <a:fld id="{70B77B73-1CAD-466D-A387-199B16D58C83}" type="slidenum">
              <a:rPr lang="en-US" smtClean="0"/>
              <a:pPr>
                <a:defRPr/>
              </a:pPr>
              <a:t>‹#›</a:t>
            </a:fld>
            <a:endParaRPr lang="en-US" dirty="0"/>
          </a:p>
        </p:txBody>
      </p:sp>
    </p:spTree>
    <p:extLst>
      <p:ext uri="{BB962C8B-B14F-4D97-AF65-F5344CB8AC3E}">
        <p14:creationId xmlns:p14="http://schemas.microsoft.com/office/powerpoint/2010/main" val="2184790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1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Text Placeholder 2"/>
          <p:cNvSpPr>
            <a:spLocks noGrp="1"/>
          </p:cNvSpPr>
          <p:nvPr>
            <p:ph type="body" idx="12"/>
          </p:nvPr>
        </p:nvSpPr>
        <p:spPr>
          <a:xfrm>
            <a:off x="457200" y="1143000"/>
            <a:ext cx="3008376" cy="1143000"/>
          </a:xfrm>
        </p:spPr>
        <p:txBody>
          <a:bodyPr anchor="b"/>
          <a:lstStyle>
            <a:lvl1pPr marL="0" indent="0">
              <a:buNone/>
              <a:defRPr sz="2000" b="1" i="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56FA4DC4-5C5A-477D-94A7-892E41FC3640}" type="slidenum">
              <a:rPr lang="en-US" smtClean="0"/>
              <a:pPr>
                <a:defRPr/>
              </a:pPr>
              <a:t>‹#›</a:t>
            </a:fld>
            <a:endParaRPr lang="en-US" dirty="0"/>
          </a:p>
        </p:txBody>
      </p:sp>
    </p:spTree>
    <p:extLst>
      <p:ext uri="{BB962C8B-B14F-4D97-AF65-F5344CB8AC3E}">
        <p14:creationId xmlns:p14="http://schemas.microsoft.com/office/powerpoint/2010/main" val="1605760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lvl1pPr>
              <a:defRPr>
                <a:solidFill>
                  <a:schemeClr val="accent1"/>
                </a:solidFill>
              </a:defRPr>
            </a:lvl1pPr>
          </a:lstStyle>
          <a:p>
            <a:r>
              <a:rPr lang="en-US"/>
              <a:t>Click to edit Master title style</a:t>
            </a:r>
            <a:endParaRPr lang="en-US" dirty="0"/>
          </a:p>
        </p:txBody>
      </p:sp>
      <p:sp>
        <p:nvSpPr>
          <p:cNvPr id="10" name="Picture Placeholder 2"/>
          <p:cNvSpPr>
            <a:spLocks noGrp="1"/>
          </p:cNvSpPr>
          <p:nvPr>
            <p:ph type="pic" idx="1"/>
          </p:nvPr>
        </p:nvSpPr>
        <p:spPr>
          <a:xfrm>
            <a:off x="685800" y="1752600"/>
            <a:ext cx="76962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1" name="Text Placeholder 3"/>
          <p:cNvSpPr>
            <a:spLocks noGrp="1"/>
          </p:cNvSpPr>
          <p:nvPr>
            <p:ph type="body" sz="half" idx="2"/>
          </p:nvPr>
        </p:nvSpPr>
        <p:spPr>
          <a:xfrm>
            <a:off x="685800" y="5791200"/>
            <a:ext cx="7696200" cy="685800"/>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ext Placeholder 2"/>
          <p:cNvSpPr>
            <a:spLocks noGrp="1"/>
          </p:cNvSpPr>
          <p:nvPr>
            <p:ph type="body" idx="12"/>
          </p:nvPr>
        </p:nvSpPr>
        <p:spPr>
          <a:xfrm>
            <a:off x="304800" y="1143000"/>
            <a:ext cx="8458200" cy="533400"/>
          </a:xfrm>
        </p:spPr>
        <p:txBody>
          <a:bodyPr anchor="b"/>
          <a:lstStyle>
            <a:lvl1pPr marL="0" indent="0" algn="ctr">
              <a:buNone/>
              <a:defRPr sz="24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Date Placeholder 4"/>
          <p:cNvSpPr>
            <a:spLocks noGrp="1"/>
          </p:cNvSpPr>
          <p:nvPr>
            <p:ph type="dt" sz="half" idx="13"/>
          </p:nvPr>
        </p:nvSpPr>
        <p:spPr/>
        <p:txBody>
          <a:bodyPr/>
          <a:lstStyle>
            <a:lvl1pPr>
              <a:defRPr/>
            </a:lvl1pPr>
          </a:lstStyle>
          <a:p>
            <a:pPr>
              <a:defRPr/>
            </a:pPr>
            <a:endParaRPr lang="en-US" dirty="0"/>
          </a:p>
        </p:txBody>
      </p:sp>
      <p:sp>
        <p:nvSpPr>
          <p:cNvPr id="7" name="Slide Number Placeholder 5"/>
          <p:cNvSpPr>
            <a:spLocks noGrp="1"/>
          </p:cNvSpPr>
          <p:nvPr>
            <p:ph type="sldNum" sz="quarter" idx="14"/>
          </p:nvPr>
        </p:nvSpPr>
        <p:spPr>
          <a:xfrm>
            <a:off x="8686800" y="6534150"/>
            <a:ext cx="457200" cy="476250"/>
          </a:xfrm>
        </p:spPr>
        <p:txBody>
          <a:bodyPr/>
          <a:lstStyle>
            <a:lvl1pPr>
              <a:defRPr/>
            </a:lvl1pPr>
          </a:lstStyle>
          <a:p>
            <a:pPr>
              <a:defRPr/>
            </a:pPr>
            <a:fld id="{82299AD4-0832-4267-9874-7B0521C2B68C}" type="slidenum">
              <a:rPr lang="en-US" smtClean="0"/>
              <a:pPr>
                <a:defRPr/>
              </a:pPr>
              <a:t>‹#›</a:t>
            </a:fld>
            <a:endParaRPr lang="en-US" dirty="0"/>
          </a:p>
        </p:txBody>
      </p:sp>
    </p:spTree>
    <p:extLst>
      <p:ext uri="{BB962C8B-B14F-4D97-AF65-F5344CB8AC3E}">
        <p14:creationId xmlns:p14="http://schemas.microsoft.com/office/powerpoint/2010/main" val="3110518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24607" y="219075"/>
            <a:ext cx="5943600" cy="447675"/>
          </a:xfrm>
        </p:spPr>
        <p:txBody>
          <a:bodyPr/>
          <a:lstStyle/>
          <a:p>
            <a:r>
              <a:rPr lang="en-US"/>
              <a:t>Click to edit Master title style</a:t>
            </a:r>
            <a:endParaRPr lang="en-US" dirty="0"/>
          </a:p>
        </p:txBody>
      </p:sp>
      <p:sp>
        <p:nvSpPr>
          <p:cNvPr id="3" name="Text Placeholder 2"/>
          <p:cNvSpPr>
            <a:spLocks noGrp="1"/>
          </p:cNvSpPr>
          <p:nvPr>
            <p:ph type="body" sz="half" idx="1"/>
          </p:nvPr>
        </p:nvSpPr>
        <p:spPr>
          <a:xfrm>
            <a:off x="457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9200"/>
            <a:ext cx="4038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8686800" y="6534150"/>
            <a:ext cx="457200" cy="476250"/>
          </a:xfrm>
        </p:spPr>
        <p:txBody>
          <a:bodyPr/>
          <a:lstStyle>
            <a:lvl1pPr>
              <a:defRPr/>
            </a:lvl1pPr>
          </a:lstStyle>
          <a:p>
            <a:pPr>
              <a:defRPr/>
            </a:pPr>
            <a:fld id="{CA776E5A-07F2-41BD-B2D4-81DFAC86114D}" type="slidenum">
              <a:rPr lang="en-US" smtClean="0"/>
              <a:pPr>
                <a:defRPr/>
              </a:pPr>
              <a:t>‹#›</a:t>
            </a:fld>
            <a:endParaRPr lang="en-US" dirty="0"/>
          </a:p>
        </p:txBody>
      </p:sp>
    </p:spTree>
    <p:extLst>
      <p:ext uri="{BB962C8B-B14F-4D97-AF65-F5344CB8AC3E}">
        <p14:creationId xmlns:p14="http://schemas.microsoft.com/office/powerpoint/2010/main" val="279855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261EAF7-A536-4695-AEBC-DA5A4B4DC9E2}" type="slidenum">
              <a:rPr lang="en-US"/>
              <a:pPr>
                <a:defRPr/>
              </a:pPr>
              <a:t>‹#›</a:t>
            </a:fld>
            <a:endParaRPr lang="en-US" dirty="0"/>
          </a:p>
        </p:txBody>
      </p:sp>
    </p:spTree>
    <p:extLst>
      <p:ext uri="{BB962C8B-B14F-4D97-AF65-F5344CB8AC3E}">
        <p14:creationId xmlns:p14="http://schemas.microsoft.com/office/powerpoint/2010/main" val="48775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1A3E6D7-B729-47E0-8B2A-45AD547464A3}" type="slidenum">
              <a:rPr lang="en-US"/>
              <a:pPr>
                <a:defRPr/>
              </a:pPr>
              <a:t>‹#›</a:t>
            </a:fld>
            <a:endParaRPr lang="en-US" dirty="0"/>
          </a:p>
        </p:txBody>
      </p:sp>
    </p:spTree>
    <p:extLst>
      <p:ext uri="{BB962C8B-B14F-4D97-AF65-F5344CB8AC3E}">
        <p14:creationId xmlns:p14="http://schemas.microsoft.com/office/powerpoint/2010/main" val="2310041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CA4F1F1-1BF5-4FAC-AC97-9AAB7B8A917B}" type="slidenum">
              <a:rPr lang="en-US"/>
              <a:pPr>
                <a:defRPr/>
              </a:pPr>
              <a:t>‹#›</a:t>
            </a:fld>
            <a:endParaRPr lang="en-US" dirty="0"/>
          </a:p>
        </p:txBody>
      </p:sp>
    </p:spTree>
    <p:extLst>
      <p:ext uri="{BB962C8B-B14F-4D97-AF65-F5344CB8AC3E}">
        <p14:creationId xmlns:p14="http://schemas.microsoft.com/office/powerpoint/2010/main" val="214694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F0AC147-FC03-4D52-A907-7F30D370791C}" type="slidenum">
              <a:rPr lang="en-US"/>
              <a:pPr>
                <a:defRPr/>
              </a:pPr>
              <a:t>‹#›</a:t>
            </a:fld>
            <a:endParaRPr lang="en-US" dirty="0"/>
          </a:p>
        </p:txBody>
      </p:sp>
    </p:spTree>
    <p:extLst>
      <p:ext uri="{BB962C8B-B14F-4D97-AF65-F5344CB8AC3E}">
        <p14:creationId xmlns:p14="http://schemas.microsoft.com/office/powerpoint/2010/main" val="4040356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F84F7CD-7076-4B24-A374-80DC19E83763}" type="slidenum">
              <a:rPr lang="en-US"/>
              <a:pPr>
                <a:defRPr/>
              </a:pPr>
              <a:t>‹#›</a:t>
            </a:fld>
            <a:endParaRPr lang="en-US" dirty="0"/>
          </a:p>
        </p:txBody>
      </p:sp>
    </p:spTree>
    <p:extLst>
      <p:ext uri="{BB962C8B-B14F-4D97-AF65-F5344CB8AC3E}">
        <p14:creationId xmlns:p14="http://schemas.microsoft.com/office/powerpoint/2010/main" val="3616831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0C2811B-BE67-4878-8AFC-ADA9D3FF29AB}" type="slidenum">
              <a:rPr lang="en-US"/>
              <a:pPr>
                <a:defRPr/>
              </a:pPr>
              <a:t>‹#›</a:t>
            </a:fld>
            <a:endParaRPr lang="en-US" dirty="0"/>
          </a:p>
        </p:txBody>
      </p:sp>
    </p:spTree>
    <p:extLst>
      <p:ext uri="{BB962C8B-B14F-4D97-AF65-F5344CB8AC3E}">
        <p14:creationId xmlns:p14="http://schemas.microsoft.com/office/powerpoint/2010/main" val="1185305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4.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3.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4.jpe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3.pn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09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a:solidFill>
                  <a:schemeClr val="tx1"/>
                </a:solidFill>
                <a:effectLst/>
                <a:latin typeface="Arial" charset="0"/>
                <a:cs typeface="+mn-cs"/>
              </a:defRPr>
            </a:lvl1pPr>
          </a:lstStyle>
          <a:p>
            <a:pPr>
              <a:defRPr/>
            </a:pPr>
            <a:endParaRPr lang="en-US" dirty="0"/>
          </a:p>
        </p:txBody>
      </p:sp>
      <p:sp>
        <p:nvSpPr>
          <p:cNvPr id="210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chemeClr val="tx1"/>
                </a:solidFill>
                <a:effectLst/>
                <a:latin typeface="Arial" charset="0"/>
                <a:cs typeface="+mn-cs"/>
              </a:defRPr>
            </a:lvl1pPr>
          </a:lstStyle>
          <a:p>
            <a:pPr>
              <a:defRPr/>
            </a:pPr>
            <a:endParaRPr lang="en-US" dirty="0"/>
          </a:p>
        </p:txBody>
      </p:sp>
      <p:sp>
        <p:nvSpPr>
          <p:cNvPr id="2109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solidFill>
                  <a:schemeClr val="tx1"/>
                </a:solidFill>
                <a:effectLst/>
                <a:latin typeface="Arial" charset="0"/>
                <a:cs typeface="+mn-cs"/>
              </a:defRPr>
            </a:lvl1pPr>
          </a:lstStyle>
          <a:p>
            <a:pPr>
              <a:defRPr/>
            </a:pPr>
            <a:fld id="{AABFABAC-9878-4B3A-B3F6-0B6B1133B7F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420" r:id="rId1"/>
    <p:sldLayoutId id="2147486421" r:id="rId2"/>
    <p:sldLayoutId id="2147486422" r:id="rId3"/>
    <p:sldLayoutId id="2147486423" r:id="rId4"/>
    <p:sldLayoutId id="2147486424" r:id="rId5"/>
    <p:sldLayoutId id="2147486425" r:id="rId6"/>
    <p:sldLayoutId id="2147486426" r:id="rId7"/>
    <p:sldLayoutId id="2147486427" r:id="rId8"/>
    <p:sldLayoutId id="2147486428" r:id="rId9"/>
    <p:sldLayoutId id="2147486429" r:id="rId10"/>
    <p:sldLayoutId id="214748643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7" descr="navsea-colo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0800000" flipH="1" flipV="1">
            <a:off x="152400" y="228600"/>
            <a:ext cx="1406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2" name="Rectangle 16"/>
          <p:cNvSpPr>
            <a:spLocks noGrp="1" noChangeArrowheads="1"/>
          </p:cNvSpPr>
          <p:nvPr>
            <p:ph type="dt" sz="half" idx="2"/>
          </p:nvPr>
        </p:nvSpPr>
        <p:spPr bwMode="auto">
          <a:xfrm>
            <a:off x="76200" y="6532563"/>
            <a:ext cx="2971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bg2"/>
                </a:solidFill>
                <a:effectLst/>
                <a:latin typeface="Arial" pitchFamily="34" charset="0"/>
                <a:cs typeface="+mn-cs"/>
              </a:defRPr>
            </a:lvl1pPr>
          </a:lstStyle>
          <a:p>
            <a:pPr>
              <a:defRPr/>
            </a:pPr>
            <a:endParaRPr lang="en-US" dirty="0"/>
          </a:p>
        </p:txBody>
      </p:sp>
      <p:sp>
        <p:nvSpPr>
          <p:cNvPr id="39954" name="Rectangle 18"/>
          <p:cNvSpPr>
            <a:spLocks noGrp="1" noChangeArrowheads="1"/>
          </p:cNvSpPr>
          <p:nvPr>
            <p:ph type="sldNum" sz="quarter" idx="4"/>
          </p:nvPr>
        </p:nvSpPr>
        <p:spPr bwMode="auto">
          <a:xfrm>
            <a:off x="8610600" y="6534150"/>
            <a:ext cx="457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2"/>
                </a:solidFill>
                <a:effectLst/>
                <a:latin typeface="Arial" pitchFamily="34" charset="0"/>
                <a:cs typeface="+mn-cs"/>
              </a:defRPr>
            </a:lvl1pPr>
          </a:lstStyle>
          <a:p>
            <a:pPr>
              <a:defRPr/>
            </a:pPr>
            <a:fld id="{B42BF5AB-C361-4053-9FCE-85C39B4F31D7}" type="slidenum">
              <a:rPr lang="en-US"/>
              <a:pPr>
                <a:defRPr/>
              </a:pPr>
              <a:t>‹#›</a:t>
            </a:fld>
            <a:endParaRPr lang="en-US" dirty="0"/>
          </a:p>
        </p:txBody>
      </p:sp>
      <p:sp>
        <p:nvSpPr>
          <p:cNvPr id="1030" name="Rectangle 20"/>
          <p:cNvSpPr>
            <a:spLocks noGrp="1" noChangeArrowheads="1"/>
          </p:cNvSpPr>
          <p:nvPr>
            <p:ph type="title"/>
          </p:nvPr>
        </p:nvSpPr>
        <p:spPr bwMode="auto">
          <a:xfrm>
            <a:off x="1728716" y="169816"/>
            <a:ext cx="5943600" cy="447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4" name="Rectangle 21"/>
          <p:cNvSpPr>
            <a:spLocks noGrp="1" noChangeArrowheads="1"/>
          </p:cNvSpPr>
          <p:nvPr>
            <p:ph type="body" idx="1"/>
          </p:nvPr>
        </p:nvSpPr>
        <p:spPr bwMode="auto">
          <a:xfrm>
            <a:off x="6858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958" name="Rectangle 22"/>
          <p:cNvSpPr>
            <a:spLocks noChangeArrowheads="1"/>
          </p:cNvSpPr>
          <p:nvPr/>
        </p:nvSpPr>
        <p:spPr bwMode="auto">
          <a:xfrm>
            <a:off x="6740525" y="5110163"/>
            <a:ext cx="3484563" cy="0"/>
          </a:xfrm>
          <a:prstGeom prst="rect">
            <a:avLst/>
          </a:prstGeom>
          <a:noFill/>
          <a:ln w="9525">
            <a:noFill/>
            <a:miter lim="800000"/>
            <a:headEnd/>
            <a:tailEnd/>
          </a:ln>
          <a:effectLst/>
        </p:spPr>
        <p:txBody>
          <a:bodyPr>
            <a:spAutoFit/>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nvGrpSpPr>
          <p:cNvPr id="2056" name="Group 14"/>
          <p:cNvGrpSpPr>
            <a:grpSpLocks/>
          </p:cNvGrpSpPr>
          <p:nvPr/>
        </p:nvGrpSpPr>
        <p:grpSpPr bwMode="auto">
          <a:xfrm>
            <a:off x="533400" y="1066801"/>
            <a:ext cx="8001000" cy="76200"/>
            <a:chOff x="1776413" y="795338"/>
            <a:chExt cx="7038975" cy="65087"/>
          </a:xfrm>
        </p:grpSpPr>
        <p:sp>
          <p:nvSpPr>
            <p:cNvPr id="39959" name="Line 23"/>
            <p:cNvSpPr>
              <a:spLocks noChangeShapeType="1"/>
            </p:cNvSpPr>
            <p:nvPr userDrawn="1"/>
          </p:nvSpPr>
          <p:spPr bwMode="auto">
            <a:xfrm>
              <a:off x="1776413" y="795338"/>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1" name="Line 25"/>
            <p:cNvSpPr>
              <a:spLocks noChangeShapeType="1"/>
            </p:cNvSpPr>
            <p:nvPr userDrawn="1"/>
          </p:nvSpPr>
          <p:spPr bwMode="auto">
            <a:xfrm>
              <a:off x="1776413" y="823913"/>
              <a:ext cx="7038975" cy="0"/>
            </a:xfrm>
            <a:prstGeom prst="line">
              <a:avLst/>
            </a:prstGeom>
            <a:noFill/>
            <a:ln w="19050">
              <a:solidFill>
                <a:srgbClr val="000000"/>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2" name="Line 26"/>
            <p:cNvSpPr>
              <a:spLocks noChangeShapeType="1"/>
            </p:cNvSpPr>
            <p:nvPr userDrawn="1"/>
          </p:nvSpPr>
          <p:spPr bwMode="auto">
            <a:xfrm>
              <a:off x="1776413" y="860425"/>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pic>
        <p:nvPicPr>
          <p:cNvPr id="14" name="Picture 2" descr="C:\Users\amy.wolf1\Desktop\CNRMCenter-Logo (3inchWide).png"/>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7772400" y="152400"/>
            <a:ext cx="1321143" cy="79483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6436" r:id="rId1"/>
    <p:sldLayoutId id="2147486431" r:id="rId2"/>
    <p:sldLayoutId id="2147486432" r:id="rId3"/>
    <p:sldLayoutId id="2147486433" r:id="rId4"/>
    <p:sldLayoutId id="2147486434" r:id="rId5"/>
    <p:sldLayoutId id="2147486435" r:id="rId6"/>
    <p:sldLayoutId id="2147486437" r:id="rId7"/>
    <p:sldLayoutId id="2147486438" r:id="rId8"/>
    <p:sldLayoutId id="2147486439" r:id="rId9"/>
  </p:sldLayoutIdLst>
  <p:hf hdr="0" ftr="0" dt="0"/>
  <p:txStyles>
    <p:title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52" name="Rectangle 16"/>
          <p:cNvSpPr>
            <a:spLocks noGrp="1" noChangeArrowheads="1"/>
          </p:cNvSpPr>
          <p:nvPr>
            <p:ph type="dt" sz="half" idx="2"/>
          </p:nvPr>
        </p:nvSpPr>
        <p:spPr bwMode="auto">
          <a:xfrm>
            <a:off x="76200" y="6532563"/>
            <a:ext cx="2971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bg2"/>
                </a:solidFill>
                <a:effectLst/>
                <a:latin typeface="Arial" pitchFamily="34" charset="0"/>
                <a:cs typeface="+mn-cs"/>
              </a:defRPr>
            </a:lvl1pPr>
          </a:lstStyle>
          <a:p>
            <a:pPr>
              <a:defRPr/>
            </a:pPr>
            <a:endParaRPr lang="en-US" dirty="0"/>
          </a:p>
        </p:txBody>
      </p:sp>
      <p:sp>
        <p:nvSpPr>
          <p:cNvPr id="39954" name="Rectangle 18"/>
          <p:cNvSpPr>
            <a:spLocks noGrp="1" noChangeArrowheads="1"/>
          </p:cNvSpPr>
          <p:nvPr>
            <p:ph type="sldNum" sz="quarter" idx="4"/>
          </p:nvPr>
        </p:nvSpPr>
        <p:spPr bwMode="auto">
          <a:xfrm>
            <a:off x="8610600" y="6534150"/>
            <a:ext cx="457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2"/>
                </a:solidFill>
                <a:effectLst/>
                <a:latin typeface="Arial" pitchFamily="34" charset="0"/>
                <a:cs typeface="+mn-cs"/>
              </a:defRPr>
            </a:lvl1pPr>
          </a:lstStyle>
          <a:p>
            <a:pPr>
              <a:defRPr/>
            </a:pPr>
            <a:fld id="{AABFABAC-9878-4B3A-B3F6-0B6B1133B7F8}" type="slidenum">
              <a:rPr lang="en-US" smtClean="0"/>
              <a:pPr>
                <a:defRPr/>
              </a:pPr>
              <a:t>‹#›</a:t>
            </a:fld>
            <a:endParaRPr lang="en-US" dirty="0"/>
          </a:p>
        </p:txBody>
      </p:sp>
      <p:sp>
        <p:nvSpPr>
          <p:cNvPr id="1030" name="Rectangle 20"/>
          <p:cNvSpPr>
            <a:spLocks noGrp="1" noChangeArrowheads="1"/>
          </p:cNvSpPr>
          <p:nvPr>
            <p:ph type="title"/>
          </p:nvPr>
        </p:nvSpPr>
        <p:spPr bwMode="auto">
          <a:xfrm>
            <a:off x="1728716" y="169816"/>
            <a:ext cx="5943600" cy="447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4" name="Rectangle 21"/>
          <p:cNvSpPr>
            <a:spLocks noGrp="1" noChangeArrowheads="1"/>
          </p:cNvSpPr>
          <p:nvPr>
            <p:ph type="body" idx="1"/>
          </p:nvPr>
        </p:nvSpPr>
        <p:spPr bwMode="auto">
          <a:xfrm>
            <a:off x="6858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958" name="Rectangle 22"/>
          <p:cNvSpPr>
            <a:spLocks noChangeArrowheads="1"/>
          </p:cNvSpPr>
          <p:nvPr/>
        </p:nvSpPr>
        <p:spPr bwMode="auto">
          <a:xfrm>
            <a:off x="6740525" y="5110163"/>
            <a:ext cx="3484563" cy="0"/>
          </a:xfrm>
          <a:prstGeom prst="rect">
            <a:avLst/>
          </a:prstGeom>
          <a:noFill/>
          <a:ln w="9525">
            <a:noFill/>
            <a:miter lim="800000"/>
            <a:headEnd/>
            <a:tailEnd/>
          </a:ln>
          <a:effectLst/>
        </p:spPr>
        <p:txBody>
          <a:bodyPr>
            <a:spAutoFit/>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nvGrpSpPr>
          <p:cNvPr id="2056" name="Group 14"/>
          <p:cNvGrpSpPr>
            <a:grpSpLocks/>
          </p:cNvGrpSpPr>
          <p:nvPr/>
        </p:nvGrpSpPr>
        <p:grpSpPr bwMode="auto">
          <a:xfrm>
            <a:off x="533400" y="1066801"/>
            <a:ext cx="8001000" cy="76200"/>
            <a:chOff x="1776413" y="795338"/>
            <a:chExt cx="7038975" cy="65087"/>
          </a:xfrm>
        </p:grpSpPr>
        <p:sp>
          <p:nvSpPr>
            <p:cNvPr id="39959" name="Line 23"/>
            <p:cNvSpPr>
              <a:spLocks noChangeShapeType="1"/>
            </p:cNvSpPr>
            <p:nvPr userDrawn="1"/>
          </p:nvSpPr>
          <p:spPr bwMode="auto">
            <a:xfrm>
              <a:off x="1776413" y="795338"/>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1" name="Line 25"/>
            <p:cNvSpPr>
              <a:spLocks noChangeShapeType="1"/>
            </p:cNvSpPr>
            <p:nvPr userDrawn="1"/>
          </p:nvSpPr>
          <p:spPr bwMode="auto">
            <a:xfrm>
              <a:off x="1776413" y="823913"/>
              <a:ext cx="7038975" cy="0"/>
            </a:xfrm>
            <a:prstGeom prst="line">
              <a:avLst/>
            </a:prstGeom>
            <a:noFill/>
            <a:ln w="19050">
              <a:solidFill>
                <a:srgbClr val="000000"/>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2" name="Line 26"/>
            <p:cNvSpPr>
              <a:spLocks noChangeShapeType="1"/>
            </p:cNvSpPr>
            <p:nvPr userDrawn="1"/>
          </p:nvSpPr>
          <p:spPr bwMode="auto">
            <a:xfrm>
              <a:off x="1776413" y="860425"/>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pic>
        <p:nvPicPr>
          <p:cNvPr id="16" name="Picture 7" descr="SEA21-LOGO-V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 y="67056"/>
            <a:ext cx="694944" cy="69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53903" y="0"/>
            <a:ext cx="1071562" cy="828349"/>
          </a:xfrm>
          <a:prstGeom prst="rect">
            <a:avLst/>
          </a:prstGeom>
        </p:spPr>
      </p:pic>
    </p:spTree>
    <p:extLst>
      <p:ext uri="{BB962C8B-B14F-4D97-AF65-F5344CB8AC3E}">
        <p14:creationId xmlns:p14="http://schemas.microsoft.com/office/powerpoint/2010/main" val="2956186077"/>
      </p:ext>
    </p:extLst>
  </p:cSld>
  <p:clrMap bg1="lt1" tx1="dk1" bg2="lt2" tx2="dk2" accent1="accent1" accent2="accent2" accent3="accent3" accent4="accent4" accent5="accent5" accent6="accent6" hlink="hlink" folHlink="folHlink"/>
  <p:sldLayoutIdLst>
    <p:sldLayoutId id="2147486441" r:id="rId1"/>
    <p:sldLayoutId id="2147486442" r:id="rId2"/>
    <p:sldLayoutId id="2147486443" r:id="rId3"/>
    <p:sldLayoutId id="2147486444" r:id="rId4"/>
    <p:sldLayoutId id="2147486445" r:id="rId5"/>
    <p:sldLayoutId id="2147486446" r:id="rId6"/>
    <p:sldLayoutId id="2147486447" r:id="rId7"/>
    <p:sldLayoutId id="2147486448" r:id="rId8"/>
    <p:sldLayoutId id="2147486449" r:id="rId9"/>
  </p:sldLayoutIdLst>
  <p:hf hdr="0" ftr="0" dt="0"/>
  <p:txStyles>
    <p:title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52" name="Rectangle 16"/>
          <p:cNvSpPr>
            <a:spLocks noGrp="1" noChangeArrowheads="1"/>
          </p:cNvSpPr>
          <p:nvPr>
            <p:ph type="dt" sz="half" idx="2"/>
          </p:nvPr>
        </p:nvSpPr>
        <p:spPr bwMode="auto">
          <a:xfrm>
            <a:off x="76200" y="6532563"/>
            <a:ext cx="2971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bg2"/>
                </a:solidFill>
                <a:effectLst/>
                <a:latin typeface="Arial" pitchFamily="34" charset="0"/>
                <a:cs typeface="+mn-cs"/>
              </a:defRPr>
            </a:lvl1pPr>
          </a:lstStyle>
          <a:p>
            <a:pPr>
              <a:defRPr/>
            </a:pPr>
            <a:endParaRPr lang="en-US" dirty="0"/>
          </a:p>
        </p:txBody>
      </p:sp>
      <p:sp>
        <p:nvSpPr>
          <p:cNvPr id="39954" name="Rectangle 18"/>
          <p:cNvSpPr>
            <a:spLocks noGrp="1" noChangeArrowheads="1"/>
          </p:cNvSpPr>
          <p:nvPr>
            <p:ph type="sldNum" sz="quarter" idx="4"/>
          </p:nvPr>
        </p:nvSpPr>
        <p:spPr bwMode="auto">
          <a:xfrm>
            <a:off x="8610600" y="6534150"/>
            <a:ext cx="457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2"/>
                </a:solidFill>
                <a:effectLst/>
                <a:latin typeface="Arial" pitchFamily="34" charset="0"/>
                <a:cs typeface="+mn-cs"/>
              </a:defRPr>
            </a:lvl1pPr>
          </a:lstStyle>
          <a:p>
            <a:pPr>
              <a:defRPr/>
            </a:pPr>
            <a:fld id="{AABFABAC-9878-4B3A-B3F6-0B6B1133B7F8}" type="slidenum">
              <a:rPr lang="en-US" smtClean="0"/>
              <a:pPr>
                <a:defRPr/>
              </a:pPr>
              <a:t>‹#›</a:t>
            </a:fld>
            <a:endParaRPr lang="en-US" dirty="0"/>
          </a:p>
        </p:txBody>
      </p:sp>
      <p:sp>
        <p:nvSpPr>
          <p:cNvPr id="1030" name="Rectangle 20"/>
          <p:cNvSpPr>
            <a:spLocks noGrp="1" noChangeArrowheads="1"/>
          </p:cNvSpPr>
          <p:nvPr>
            <p:ph type="title"/>
          </p:nvPr>
        </p:nvSpPr>
        <p:spPr bwMode="auto">
          <a:xfrm>
            <a:off x="1728716" y="169816"/>
            <a:ext cx="5943600" cy="447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4" name="Rectangle 21"/>
          <p:cNvSpPr>
            <a:spLocks noGrp="1" noChangeArrowheads="1"/>
          </p:cNvSpPr>
          <p:nvPr>
            <p:ph type="body" idx="1"/>
          </p:nvPr>
        </p:nvSpPr>
        <p:spPr bwMode="auto">
          <a:xfrm>
            <a:off x="6858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958" name="Rectangle 22"/>
          <p:cNvSpPr>
            <a:spLocks noChangeArrowheads="1"/>
          </p:cNvSpPr>
          <p:nvPr/>
        </p:nvSpPr>
        <p:spPr bwMode="auto">
          <a:xfrm>
            <a:off x="6740525" y="5110163"/>
            <a:ext cx="3484563" cy="0"/>
          </a:xfrm>
          <a:prstGeom prst="rect">
            <a:avLst/>
          </a:prstGeom>
          <a:noFill/>
          <a:ln w="9525">
            <a:noFill/>
            <a:miter lim="800000"/>
            <a:headEnd/>
            <a:tailEnd/>
          </a:ln>
          <a:effectLst/>
        </p:spPr>
        <p:txBody>
          <a:bodyPr>
            <a:spAutoFit/>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nvGrpSpPr>
          <p:cNvPr id="2056" name="Group 14"/>
          <p:cNvGrpSpPr>
            <a:grpSpLocks/>
          </p:cNvGrpSpPr>
          <p:nvPr/>
        </p:nvGrpSpPr>
        <p:grpSpPr bwMode="auto">
          <a:xfrm>
            <a:off x="533400" y="1066801"/>
            <a:ext cx="8001000" cy="76200"/>
            <a:chOff x="1776413" y="795338"/>
            <a:chExt cx="7038975" cy="65087"/>
          </a:xfrm>
        </p:grpSpPr>
        <p:sp>
          <p:nvSpPr>
            <p:cNvPr id="39959" name="Line 23"/>
            <p:cNvSpPr>
              <a:spLocks noChangeShapeType="1"/>
            </p:cNvSpPr>
            <p:nvPr userDrawn="1"/>
          </p:nvSpPr>
          <p:spPr bwMode="auto">
            <a:xfrm>
              <a:off x="1776413" y="795338"/>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1" name="Line 25"/>
            <p:cNvSpPr>
              <a:spLocks noChangeShapeType="1"/>
            </p:cNvSpPr>
            <p:nvPr userDrawn="1"/>
          </p:nvSpPr>
          <p:spPr bwMode="auto">
            <a:xfrm>
              <a:off x="1776413" y="823913"/>
              <a:ext cx="7038975" cy="0"/>
            </a:xfrm>
            <a:prstGeom prst="line">
              <a:avLst/>
            </a:prstGeom>
            <a:noFill/>
            <a:ln w="19050">
              <a:solidFill>
                <a:srgbClr val="000000"/>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62" name="Line 26"/>
            <p:cNvSpPr>
              <a:spLocks noChangeShapeType="1"/>
            </p:cNvSpPr>
            <p:nvPr userDrawn="1"/>
          </p:nvSpPr>
          <p:spPr bwMode="auto">
            <a:xfrm>
              <a:off x="1776413" y="860425"/>
              <a:ext cx="7038975" cy="0"/>
            </a:xfrm>
            <a:prstGeom prst="line">
              <a:avLst/>
            </a:prstGeom>
            <a:noFill/>
            <a:ln w="12700">
              <a:solidFill>
                <a:srgbClr val="666699"/>
              </a:solidFill>
              <a:round/>
              <a:headEnd/>
              <a:tailEnd/>
            </a:ln>
            <a:effectLst/>
          </p:spPr>
          <p:txBody>
            <a:bodyPr/>
            <a:lstStyle/>
            <a:p>
              <a:pPr>
                <a:defRPr/>
              </a:pPr>
              <a:endParaRPr lang="en-US" dirty="0">
                <a:effectLst>
                  <a:outerShdw blurRad="38100" dist="38100" dir="2700000" algn="tl">
                    <a:srgbClr val="000000">
                      <a:alpha val="43137"/>
                    </a:srgbClr>
                  </a:outerShdw>
                </a:effectLst>
                <a:latin typeface="Arial" pitchFamily="34" charset="0"/>
                <a:cs typeface="+mn-cs"/>
              </a:endParaRPr>
            </a:p>
          </p:txBody>
        </p:sp>
      </p:grpSp>
      <p:pic>
        <p:nvPicPr>
          <p:cNvPr id="16" name="Picture 7" descr="SEA21-LOGO-V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 y="67056"/>
            <a:ext cx="694944" cy="69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53903" y="0"/>
            <a:ext cx="1071562" cy="828349"/>
          </a:xfrm>
          <a:prstGeom prst="rect">
            <a:avLst/>
          </a:prstGeom>
        </p:spPr>
      </p:pic>
    </p:spTree>
    <p:extLst>
      <p:ext uri="{BB962C8B-B14F-4D97-AF65-F5344CB8AC3E}">
        <p14:creationId xmlns:p14="http://schemas.microsoft.com/office/powerpoint/2010/main" val="3701491201"/>
      </p:ext>
    </p:extLst>
  </p:cSld>
  <p:clrMap bg1="lt1" tx1="dk1" bg2="lt2" tx2="dk2" accent1="accent1" accent2="accent2" accent3="accent3" accent4="accent4" accent5="accent5" accent6="accent6" hlink="hlink" folHlink="folHlink"/>
  <p:sldLayoutIdLst>
    <p:sldLayoutId id="2147486451" r:id="rId1"/>
    <p:sldLayoutId id="2147486452" r:id="rId2"/>
    <p:sldLayoutId id="2147486453" r:id="rId3"/>
    <p:sldLayoutId id="2147486454" r:id="rId4"/>
    <p:sldLayoutId id="2147486455" r:id="rId5"/>
    <p:sldLayoutId id="2147486456" r:id="rId6"/>
    <p:sldLayoutId id="2147486457" r:id="rId7"/>
    <p:sldLayoutId id="2147486458" r:id="rId8"/>
    <p:sldLayoutId id="2147486459" r:id="rId9"/>
  </p:sldLayoutIdLst>
  <p:hf hdr="0" ftr="0" dt="0"/>
  <p:txStyles>
    <p:title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1.xml"/><Relationship Id="rId1" Type="http://schemas.openxmlformats.org/officeDocument/2006/relationships/themeOverride" Target="../theme/themeOverride6.xml"/><Relationship Id="rId5" Type="http://schemas.openxmlformats.org/officeDocument/2006/relationships/image" Target="../media/image18.emf"/><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1.xml"/><Relationship Id="rId1" Type="http://schemas.openxmlformats.org/officeDocument/2006/relationships/themeOverride" Target="../theme/themeOverride7.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1.xml"/><Relationship Id="rId1" Type="http://schemas.openxmlformats.org/officeDocument/2006/relationships/themeOverride" Target="../theme/themeOverride8.xml"/><Relationship Id="rId5" Type="http://schemas.openxmlformats.org/officeDocument/2006/relationships/image" Target="../media/image10.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hemeOverride" Target="../theme/themeOverride9.xml"/><Relationship Id="rId5" Type="http://schemas.openxmlformats.org/officeDocument/2006/relationships/image" Target="../media/image22.emf"/><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1.xml"/><Relationship Id="rId1" Type="http://schemas.openxmlformats.org/officeDocument/2006/relationships/themeOverride" Target="../theme/themeOverride10.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1.xml"/><Relationship Id="rId1" Type="http://schemas.openxmlformats.org/officeDocument/2006/relationships/themeOverride" Target="../theme/themeOverride11.xml"/><Relationship Id="rId5" Type="http://schemas.openxmlformats.org/officeDocument/2006/relationships/image" Target="../media/image10.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1.xml"/><Relationship Id="rId1" Type="http://schemas.openxmlformats.org/officeDocument/2006/relationships/themeOverride" Target="../theme/themeOverride12.xml"/><Relationship Id="rId6" Type="http://schemas.openxmlformats.org/officeDocument/2006/relationships/image" Target="../media/image28.emf"/><Relationship Id="rId5" Type="http://schemas.openxmlformats.org/officeDocument/2006/relationships/image" Target="../media/image11.wmf"/><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1.xml"/><Relationship Id="rId1" Type="http://schemas.openxmlformats.org/officeDocument/2006/relationships/themeOverride" Target="../theme/themeOverride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1.xml"/><Relationship Id="rId1" Type="http://schemas.openxmlformats.org/officeDocument/2006/relationships/themeOverride" Target="../theme/themeOverride14.xml"/><Relationship Id="rId5" Type="http://schemas.openxmlformats.org/officeDocument/2006/relationships/image" Target="../media/image10.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1.xml"/><Relationship Id="rId1" Type="http://schemas.openxmlformats.org/officeDocument/2006/relationships/themeOverride" Target="../theme/themeOverride15.xml"/><Relationship Id="rId4" Type="http://schemas.openxmlformats.org/officeDocument/2006/relationships/image" Target="../media/image33.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1.xml"/><Relationship Id="rId1" Type="http://schemas.openxmlformats.org/officeDocument/2006/relationships/themeOverride" Target="../theme/themeOverride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1.xml"/><Relationship Id="rId1" Type="http://schemas.openxmlformats.org/officeDocument/2006/relationships/themeOverride" Target="../theme/themeOverride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1.xml"/><Relationship Id="rId1" Type="http://schemas.openxmlformats.org/officeDocument/2006/relationships/themeOverride" Target="../theme/themeOverride4.xml"/><Relationship Id="rId5" Type="http://schemas.openxmlformats.org/officeDocument/2006/relationships/image" Target="../media/image12.emf"/><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1.xml"/><Relationship Id="rId1" Type="http://schemas.openxmlformats.org/officeDocument/2006/relationships/themeOverride" Target="../theme/themeOverride5.xml"/><Relationship Id="rId5" Type="http://schemas.openxmlformats.org/officeDocument/2006/relationships/image" Target="../media/image13.emf"/><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22"/>
          <p:cNvSpPr>
            <a:spLocks noGrp="1"/>
          </p:cNvSpPr>
          <p:nvPr>
            <p:ph type="title"/>
          </p:nvPr>
        </p:nvSpPr>
        <p:spPr>
          <a:xfrm>
            <a:off x="170171" y="3429000"/>
            <a:ext cx="8821429" cy="1905000"/>
          </a:xfrm>
        </p:spPr>
        <p:txBody>
          <a:bodyPr/>
          <a:lstStyle/>
          <a:p>
            <a:pPr eaLnBrk="1" hangingPunct="1"/>
            <a:r>
              <a:rPr lang="en-US" sz="2800" dirty="0">
                <a:solidFill>
                  <a:srgbClr val="002060"/>
                </a:solidFill>
                <a:effectLst/>
              </a:rPr>
              <a:t>Domestic Private Sector Workload Estimate </a:t>
            </a:r>
            <a:br>
              <a:rPr lang="en-US" sz="2800" dirty="0">
                <a:solidFill>
                  <a:srgbClr val="002060"/>
                </a:solidFill>
                <a:effectLst/>
              </a:rPr>
            </a:br>
            <a:br>
              <a:rPr lang="en-US" sz="2800" dirty="0">
                <a:solidFill>
                  <a:srgbClr val="002060"/>
                </a:solidFill>
                <a:effectLst/>
              </a:rPr>
            </a:br>
            <a:r>
              <a:rPr lang="en-US" sz="2800" dirty="0">
                <a:solidFill>
                  <a:srgbClr val="002060"/>
                </a:solidFill>
                <a:effectLst/>
              </a:rPr>
              <a:t>FY24 - FY27 Workload as of 01 JUN 2024</a:t>
            </a:r>
            <a:br>
              <a:rPr lang="en-US" sz="2800" dirty="0">
                <a:solidFill>
                  <a:srgbClr val="002060"/>
                </a:solidFill>
                <a:effectLst/>
              </a:rPr>
            </a:br>
            <a:br>
              <a:rPr lang="en-US" sz="2800" i="0" dirty="0">
                <a:solidFill>
                  <a:srgbClr val="002060"/>
                </a:solidFill>
                <a:effectLst/>
              </a:rPr>
            </a:br>
            <a:r>
              <a:rPr lang="en-US" sz="2800" i="0" dirty="0">
                <a:solidFill>
                  <a:srgbClr val="002060"/>
                </a:solidFill>
                <a:effectLst/>
              </a:rPr>
              <a:t>Industry Version FY24 Q3 M3</a:t>
            </a:r>
          </a:p>
        </p:txBody>
      </p:sp>
      <p:sp>
        <p:nvSpPr>
          <p:cNvPr id="5" name="TextBox 4"/>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6" name="Picture 7" descr="SEA21-LOGO-V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543128"/>
            <a:ext cx="2219290" cy="221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4236" y="300366"/>
            <a:ext cx="3407364" cy="2633995"/>
          </a:xfrm>
          <a:prstGeom prst="rect">
            <a:avLst/>
          </a:prstGeom>
        </p:spPr>
      </p:pic>
    </p:spTree>
    <p:extLst>
      <p:ext uri="{BB962C8B-B14F-4D97-AF65-F5344CB8AC3E}">
        <p14:creationId xmlns:p14="http://schemas.microsoft.com/office/powerpoint/2010/main" val="366505196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SWRMC Private Sector </a:t>
            </a:r>
            <a:br>
              <a:rPr lang="en-US" sz="1200" i="0" dirty="0">
                <a:solidFill>
                  <a:srgbClr val="002060"/>
                </a:solidFill>
                <a:effectLst/>
              </a:rPr>
            </a:br>
            <a:r>
              <a:rPr lang="en-US" sz="1200" i="0" dirty="0">
                <a:solidFill>
                  <a:srgbClr val="002060"/>
                </a:solidFill>
                <a:effectLst/>
              </a:rPr>
              <a:t>Workload Forecast with MOD estimates (no AIT) FY26 - FY27</a:t>
            </a:r>
            <a:br>
              <a:rPr lang="en-US" sz="1200" i="0" dirty="0">
                <a:solidFill>
                  <a:srgbClr val="002060"/>
                </a:solidFill>
                <a:effectLst/>
              </a:rPr>
            </a:br>
            <a:r>
              <a:rPr lang="en-US" sz="1200" i="0" dirty="0">
                <a:solidFill>
                  <a:srgbClr val="002060"/>
                </a:solidFill>
                <a:effectLst/>
              </a:rPr>
              <a:t>Industry Forecast - as of 01 JUN 2024</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10</a:t>
            </a:fld>
            <a:endParaRPr lang="en-US" dirty="0"/>
          </a:p>
        </p:txBody>
      </p:sp>
      <p:sp>
        <p:nvSpPr>
          <p:cNvPr id="10" name="TextBox 9"/>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5" name="Picture 5">
            <a:extLst>
              <a:ext uri="{FF2B5EF4-FFF2-40B4-BE49-F238E27FC236}">
                <a16:creationId xmlns:a16="http://schemas.microsoft.com/office/drawing/2014/main" id="{EDC37267-3E7E-40CD-47CF-C4167EDF19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98" t="-8607" r="38214" b="-2006"/>
          <a:stretch/>
        </p:blipFill>
        <p:spPr bwMode="auto">
          <a:xfrm>
            <a:off x="3659796" y="751856"/>
            <a:ext cx="1824408" cy="2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a:stretch>
            <a:fillRect/>
          </a:stretch>
        </p:blipFill>
        <p:spPr>
          <a:xfrm>
            <a:off x="2209800" y="1233981"/>
            <a:ext cx="6400800" cy="4792848"/>
          </a:xfrm>
          <a:prstGeom prst="rect">
            <a:avLst/>
          </a:prstGeom>
        </p:spPr>
      </p:pic>
    </p:spTree>
    <p:extLst>
      <p:ext uri="{BB962C8B-B14F-4D97-AF65-F5344CB8AC3E}">
        <p14:creationId xmlns:p14="http://schemas.microsoft.com/office/powerpoint/2010/main" val="3007794861"/>
      </p:ext>
    </p:extLst>
  </p:cSld>
  <p:clrMapOvr>
    <a:overrideClrMapping bg1="lt1" tx1="dk1" bg2="lt2" tx2="dk2" accent1="accent1" accent2="accent2" accent3="accent3" accent4="accent4" accent5="accent5" accent6="accent6" hlink="hlink" folHlink="folHlink"/>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28600" y="1765949"/>
            <a:ext cx="8686800" cy="4661916"/>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i="0" dirty="0">
                <a:solidFill>
                  <a:srgbClr val="002060"/>
                </a:solidFill>
                <a:effectLst/>
                <a:latin typeface="Arial"/>
                <a:cs typeface="Arial" pitchFamily="34" charset="0"/>
              </a:rPr>
              <a:t>SERMC Private Sector </a:t>
            </a:r>
            <a:endParaRPr kumimoji="0" lang="en-US" sz="1200" b="1" i="1" u="none" strike="noStrike" kern="0" cap="none" spc="0" normalizeH="0" baseline="0" noProof="0" dirty="0">
              <a:ln>
                <a:noFill/>
              </a:ln>
              <a:solidFill>
                <a:srgbClr val="002060"/>
              </a:solidFill>
              <a:effectLst/>
              <a:uLnTx/>
              <a:uFillTx/>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11</a:t>
            </a:fld>
            <a:endParaRPr lang="en-US" dirty="0"/>
          </a:p>
        </p:txBody>
      </p:sp>
      <p:cxnSp>
        <p:nvCxnSpPr>
          <p:cNvPr id="12" name="Straight Connector 11"/>
          <p:cNvCxnSpPr/>
          <p:nvPr/>
        </p:nvCxnSpPr>
        <p:spPr bwMode="auto">
          <a:xfrm>
            <a:off x="2514600" y="5943600"/>
            <a:ext cx="0" cy="0"/>
          </a:xfrm>
          <a:prstGeom prst="line">
            <a:avLst/>
          </a:prstGeom>
          <a:solidFill>
            <a:schemeClr val="accent1"/>
          </a:solidFill>
          <a:ln w="15875" cap="flat" cmpd="sng" algn="ctr">
            <a:solidFill>
              <a:srgbClr val="FF0000"/>
            </a:solidFill>
            <a:prstDash val="dash"/>
            <a:round/>
            <a:headEnd type="none" w="med" len="med"/>
            <a:tailEnd type="none" w="med" len="med"/>
          </a:ln>
          <a:effectLst/>
        </p:spPr>
      </p:cxn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8267"/>
          <a:stretch/>
        </p:blipFill>
        <p:spPr>
          <a:xfrm>
            <a:off x="1381274" y="1243626"/>
            <a:ext cx="5867400" cy="247227"/>
          </a:xfrm>
          <a:prstGeom prst="rect">
            <a:avLst/>
          </a:prstGeom>
        </p:spPr>
      </p:pic>
      <p:sp>
        <p:nvSpPr>
          <p:cNvPr id="11" name="TextBox 10"/>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9" name="TextBox 8">
            <a:extLst>
              <a:ext uri="{FF2B5EF4-FFF2-40B4-BE49-F238E27FC236}">
                <a16:creationId xmlns:a16="http://schemas.microsoft.com/office/drawing/2014/main" id="{CA6B09FD-BD0B-0B7D-52DB-C5B58E3029D1}"/>
              </a:ext>
            </a:extLst>
          </p:cNvPr>
          <p:cNvSpPr txBox="1"/>
          <p:nvPr/>
        </p:nvSpPr>
        <p:spPr>
          <a:xfrm>
            <a:off x="1981200" y="2096865"/>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3661324777"/>
      </p:ext>
    </p:extLst>
  </p:cSld>
  <p:clrMapOvr>
    <a:overrideClrMapping bg1="lt1" tx1="dk1" bg2="lt2" tx2="dk2" accent1="accent1" accent2="accent2" accent3="accent3" accent4="accent4" accent5="accent5" accent6="accent6" hlink="hlink" folHlink="folHlink"/>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28600" y="1750384"/>
            <a:ext cx="8686800" cy="4673777"/>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i="0" dirty="0">
                <a:solidFill>
                  <a:srgbClr val="002060"/>
                </a:solidFill>
                <a:effectLst/>
                <a:latin typeface="Arial"/>
                <a:cs typeface="Arial" pitchFamily="34" charset="0"/>
              </a:rPr>
              <a:t>SERMC Private Sector </a:t>
            </a:r>
            <a:endParaRPr kumimoji="0" lang="en-US" sz="1200" b="1" i="1" u="none" strike="noStrike" kern="0" cap="none" spc="0" normalizeH="0" baseline="0" noProof="0" dirty="0">
              <a:ln>
                <a:noFill/>
              </a:ln>
              <a:solidFill>
                <a:srgbClr val="002060"/>
              </a:solidFill>
              <a:effectLst/>
              <a:uLnTx/>
              <a:uFillTx/>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12</a:t>
            </a:fld>
            <a:endParaRPr lang="en-US" dirty="0"/>
          </a:p>
        </p:txBody>
      </p:sp>
      <p:cxnSp>
        <p:nvCxnSpPr>
          <p:cNvPr id="12" name="Straight Connector 11"/>
          <p:cNvCxnSpPr/>
          <p:nvPr/>
        </p:nvCxnSpPr>
        <p:spPr bwMode="auto">
          <a:xfrm>
            <a:off x="2514600" y="5943600"/>
            <a:ext cx="0" cy="0"/>
          </a:xfrm>
          <a:prstGeom prst="line">
            <a:avLst/>
          </a:prstGeom>
          <a:solidFill>
            <a:schemeClr val="accent1"/>
          </a:solidFill>
          <a:ln w="15875" cap="flat" cmpd="sng" algn="ctr">
            <a:solidFill>
              <a:srgbClr val="FF0000"/>
            </a:solidFill>
            <a:prstDash val="dash"/>
            <a:round/>
            <a:headEnd type="none" w="med" len="med"/>
            <a:tailEnd type="none" w="med" len="med"/>
          </a:ln>
          <a:effectLst/>
        </p:spPr>
      </p:cxnSp>
      <p:sp>
        <p:nvSpPr>
          <p:cNvPr id="9" name="TextBox 8"/>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13" name="Picture 12">
            <a:extLst>
              <a:ext uri="{FF2B5EF4-FFF2-40B4-BE49-F238E27FC236}">
                <a16:creationId xmlns:a16="http://schemas.microsoft.com/office/drawing/2014/main" id="{1EBAA501-1EF4-8B2C-91D3-6EE3E71ED978}"/>
              </a:ext>
            </a:extLst>
          </p:cNvPr>
          <p:cNvPicPr>
            <a:picLocks noChangeAspect="1"/>
          </p:cNvPicPr>
          <p:nvPr/>
        </p:nvPicPr>
        <p:blipFill>
          <a:blip r:embed="rId5"/>
          <a:stretch>
            <a:fillRect/>
          </a:stretch>
        </p:blipFill>
        <p:spPr>
          <a:xfrm>
            <a:off x="2544905" y="1227287"/>
            <a:ext cx="4054191" cy="358171"/>
          </a:xfrm>
          <a:prstGeom prst="rect">
            <a:avLst/>
          </a:prstGeom>
        </p:spPr>
      </p:pic>
      <p:sp>
        <p:nvSpPr>
          <p:cNvPr id="11" name="TextBox 10">
            <a:extLst>
              <a:ext uri="{FF2B5EF4-FFF2-40B4-BE49-F238E27FC236}">
                <a16:creationId xmlns:a16="http://schemas.microsoft.com/office/drawing/2014/main" id="{CA6B09FD-BD0B-0B7D-52DB-C5B58E3029D1}"/>
              </a:ext>
            </a:extLst>
          </p:cNvPr>
          <p:cNvSpPr txBox="1"/>
          <p:nvPr/>
        </p:nvSpPr>
        <p:spPr>
          <a:xfrm>
            <a:off x="1981200" y="2096865"/>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911158111"/>
      </p:ext>
    </p:extLst>
  </p:cSld>
  <p:clrMapOvr>
    <a:overrideClrMapping bg1="lt1" tx1="dk1" bg2="lt2" tx2="dk2" accent1="accent1" accent2="accent2" accent3="accent3" accent4="accent4" accent5="accent5" accent6="accent6" hlink="hlink" folHlink="folHlink"/>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SERMC Private Sector </a:t>
            </a:r>
            <a:br>
              <a:rPr lang="en-US" sz="1200" i="0" dirty="0">
                <a:solidFill>
                  <a:srgbClr val="002060"/>
                </a:solidFill>
                <a:effectLst/>
              </a:rPr>
            </a:br>
            <a:r>
              <a:rPr lang="en-US" sz="1200" i="0" dirty="0">
                <a:solidFill>
                  <a:srgbClr val="002060"/>
                </a:solidFill>
                <a:effectLst/>
              </a:rPr>
              <a:t>Workload Forecast with MOD estimates (no AIT) FY24 - FY25</a:t>
            </a:r>
            <a:br>
              <a:rPr lang="en-US" sz="1200" i="0" dirty="0">
                <a:solidFill>
                  <a:srgbClr val="002060"/>
                </a:solidFill>
                <a:effectLst/>
              </a:rPr>
            </a:br>
            <a:r>
              <a:rPr lang="en-US" sz="1200" i="0" dirty="0">
                <a:solidFill>
                  <a:srgbClr val="002060"/>
                </a:solidFill>
                <a:effectLst/>
              </a:rPr>
              <a:t>Industry Forecast - as of 01 JUN 2024</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13</a:t>
            </a:fld>
            <a:endParaRPr lang="en-US" dirty="0"/>
          </a:p>
        </p:txBody>
      </p:sp>
      <p:sp>
        <p:nvSpPr>
          <p:cNvPr id="10" name="TextBox 9"/>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3" name="Picture 5">
            <a:extLst>
              <a:ext uri="{FF2B5EF4-FFF2-40B4-BE49-F238E27FC236}">
                <a16:creationId xmlns:a16="http://schemas.microsoft.com/office/drawing/2014/main" id="{30FEACF2-3120-7C30-6D66-55079EC1AB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98" t="-8607" r="38214" b="-2006"/>
          <a:stretch/>
        </p:blipFill>
        <p:spPr bwMode="auto">
          <a:xfrm>
            <a:off x="3659796" y="751856"/>
            <a:ext cx="1824408" cy="2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a:stretch>
            <a:fillRect/>
          </a:stretch>
        </p:blipFill>
        <p:spPr>
          <a:xfrm>
            <a:off x="2209060" y="1224714"/>
            <a:ext cx="6400800" cy="2772942"/>
          </a:xfrm>
          <a:prstGeom prst="rect">
            <a:avLst/>
          </a:prstGeom>
        </p:spPr>
      </p:pic>
    </p:spTree>
    <p:extLst>
      <p:ext uri="{BB962C8B-B14F-4D97-AF65-F5344CB8AC3E}">
        <p14:creationId xmlns:p14="http://schemas.microsoft.com/office/powerpoint/2010/main" val="3614945518"/>
      </p:ext>
    </p:extLst>
  </p:cSld>
  <p:clrMapOvr>
    <a:overrideClrMapping bg1="lt1" tx1="dk1" bg2="lt2" tx2="dk2" accent1="accent1" accent2="accent2" accent3="accent3" accent4="accent4" accent5="accent5" accent6="accent6" hlink="hlink" folHlink="folHlink"/>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SERMC Private Sector </a:t>
            </a:r>
            <a:br>
              <a:rPr lang="en-US" sz="1200" i="0" dirty="0">
                <a:solidFill>
                  <a:srgbClr val="002060"/>
                </a:solidFill>
                <a:effectLst/>
              </a:rPr>
            </a:br>
            <a:r>
              <a:rPr lang="en-US" sz="1200" i="0" dirty="0">
                <a:solidFill>
                  <a:srgbClr val="002060"/>
                </a:solidFill>
                <a:effectLst/>
              </a:rPr>
              <a:t>Workload Forecast with MOD estimates (no AIT) FY26 - FY27</a:t>
            </a:r>
            <a:br>
              <a:rPr lang="en-US" sz="1200" i="0" dirty="0">
                <a:solidFill>
                  <a:srgbClr val="002060"/>
                </a:solidFill>
                <a:effectLst/>
              </a:rPr>
            </a:br>
            <a:r>
              <a:rPr lang="en-US" sz="1200" i="0" dirty="0">
                <a:solidFill>
                  <a:srgbClr val="002060"/>
                </a:solidFill>
                <a:effectLst/>
              </a:rPr>
              <a:t>Industry Forecast - as of 01 JUN 2024</a:t>
            </a:r>
            <a:br>
              <a:rPr lang="en-US" sz="1200" i="0" dirty="0">
                <a:solidFill>
                  <a:srgbClr val="002060"/>
                </a:solidFill>
                <a:effectLst/>
              </a:rPr>
            </a:br>
            <a:endParaRPr lang="en-US" sz="1200" i="0" dirty="0">
              <a:solidFill>
                <a:srgbClr val="002060"/>
              </a:solidFill>
              <a:effectLst/>
            </a:endParaRPr>
          </a:p>
        </p:txBody>
      </p:sp>
      <p:sp>
        <p:nvSpPr>
          <p:cNvPr id="10" name="TextBox 9"/>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600" b="1" i="1" u="none" strike="noStrike" kern="1200" cap="none" spc="0" normalizeH="0" baseline="0" noProof="0" dirty="0">
                <a:ln>
                  <a:noFill/>
                </a:ln>
                <a:solidFill>
                  <a:srgbClr val="000064"/>
                </a:solidFill>
                <a:effectLst/>
                <a:uLnTx/>
                <a:uFillTx/>
                <a:latin typeface="Arial"/>
                <a:ea typeface="+mn-ea"/>
                <a:cs typeface="Arial" charset="0"/>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400" b="1" i="1" u="none" strike="noStrike" kern="1200" cap="none" spc="0" normalizeH="0" baseline="0" noProof="0" dirty="0">
              <a:ln>
                <a:noFill/>
              </a:ln>
              <a:solidFill>
                <a:srgbClr val="000064"/>
              </a:solidFill>
              <a:effectLst/>
              <a:uLnTx/>
              <a:uFillTx/>
              <a:latin typeface="Arial"/>
              <a:ea typeface="+mn-ea"/>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700" b="1" i="1" u="none" strike="noStrike" kern="1200" cap="none" spc="0" normalizeH="0" baseline="0" noProof="0" dirty="0">
                <a:ln>
                  <a:noFill/>
                </a:ln>
                <a:solidFill>
                  <a:srgbClr val="000064"/>
                </a:solidFill>
                <a:effectLst/>
                <a:uLnTx/>
                <a:uFillTx/>
                <a:latin typeface="Arial"/>
                <a:ea typeface="+mn-ea"/>
                <a:cs typeface="Arial" charset="0"/>
              </a:rPr>
              <a:t>“Distribution Statement A: Approved for Public Release; Distribution is unlimited.”</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600" b="1" i="1" u="none" strike="noStrike" kern="1200" cap="none" spc="0" normalizeH="0" baseline="0" noProof="0" dirty="0">
              <a:ln>
                <a:noFill/>
              </a:ln>
              <a:solidFill>
                <a:srgbClr val="000064"/>
              </a:solidFill>
              <a:effectLst/>
              <a:uLnTx/>
              <a:uFillTx/>
              <a:latin typeface="Arial"/>
              <a:ea typeface="+mn-ea"/>
              <a:cs typeface="Arial" charset="0"/>
            </a:endParaRPr>
          </a:p>
        </p:txBody>
      </p:sp>
      <p:pic>
        <p:nvPicPr>
          <p:cNvPr id="3" name="Picture 5">
            <a:extLst>
              <a:ext uri="{FF2B5EF4-FFF2-40B4-BE49-F238E27FC236}">
                <a16:creationId xmlns:a16="http://schemas.microsoft.com/office/drawing/2014/main" id="{E971AC22-6AB7-624F-EE79-3A109874C4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898" t="-8607" r="38214" b="-2006"/>
          <a:stretch/>
        </p:blipFill>
        <p:spPr bwMode="auto">
          <a:xfrm>
            <a:off x="3659796" y="751856"/>
            <a:ext cx="1824408" cy="2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stretch>
            <a:fillRect/>
          </a:stretch>
        </p:blipFill>
        <p:spPr>
          <a:xfrm>
            <a:off x="2207581" y="1219200"/>
            <a:ext cx="6400800" cy="3304496"/>
          </a:xfrm>
          <a:prstGeom prst="rect">
            <a:avLst/>
          </a:prstGeom>
        </p:spPr>
      </p:pic>
    </p:spTree>
    <p:extLst>
      <p:ext uri="{BB962C8B-B14F-4D97-AF65-F5344CB8AC3E}">
        <p14:creationId xmlns:p14="http://schemas.microsoft.com/office/powerpoint/2010/main" val="79990384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21456" y="1769480"/>
            <a:ext cx="8686800" cy="4705603"/>
          </a:xfrm>
          <a:prstGeom prst="rect">
            <a:avLst/>
          </a:prstGeom>
        </p:spPr>
      </p:pic>
      <p:sp>
        <p:nvSpPr>
          <p:cNvPr id="21" name="Title 1"/>
          <p:cNvSpPr txBox="1">
            <a:spLocks/>
          </p:cNvSpPr>
          <p:nvPr/>
        </p:nvSpPr>
        <p:spPr bwMode="auto">
          <a:xfrm>
            <a:off x="-7144"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a:lnSpc>
                <a:spcPct val="100000"/>
              </a:lnSpc>
              <a:defRPr/>
            </a:pPr>
            <a:r>
              <a:rPr lang="en-US" sz="2800" i="0" dirty="0">
                <a:solidFill>
                  <a:srgbClr val="002060"/>
                </a:solidFill>
                <a:effectLst/>
                <a:latin typeface="Arial"/>
                <a:cs typeface="Arial" pitchFamily="34" charset="0"/>
              </a:rPr>
              <a:t>NWRMC Private Sector </a:t>
            </a:r>
            <a:endParaRPr lang="en-US" sz="1200" kern="0" dirty="0">
              <a:solidFill>
                <a:srgbClr val="002060"/>
              </a:solidFill>
              <a:effectLst/>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15</a:t>
            </a:fld>
            <a:endParaRPr lang="en-US" dirty="0"/>
          </a:p>
        </p:txBody>
      </p:sp>
      <p:pic>
        <p:nvPicPr>
          <p:cNvPr id="13" name="Picture 12"/>
          <p:cNvPicPr>
            <a:picLocks noChangeAspect="1"/>
          </p:cNvPicPr>
          <p:nvPr/>
        </p:nvPicPr>
        <p:blipFill>
          <a:blip r:embed="rId5"/>
          <a:stretch>
            <a:fillRect/>
          </a:stretch>
        </p:blipFill>
        <p:spPr>
          <a:xfrm>
            <a:off x="1292820" y="1326966"/>
            <a:ext cx="6558361" cy="164592"/>
          </a:xfrm>
          <a:prstGeom prst="rect">
            <a:avLst/>
          </a:prstGeom>
        </p:spPr>
      </p:pic>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9" name="TextBox 8">
            <a:extLst>
              <a:ext uri="{FF2B5EF4-FFF2-40B4-BE49-F238E27FC236}">
                <a16:creationId xmlns:a16="http://schemas.microsoft.com/office/drawing/2014/main" id="{CA6B09FD-BD0B-0B7D-52DB-C5B58E3029D1}"/>
              </a:ext>
            </a:extLst>
          </p:cNvPr>
          <p:cNvSpPr txBox="1"/>
          <p:nvPr/>
        </p:nvSpPr>
        <p:spPr>
          <a:xfrm>
            <a:off x="1981200" y="2096865"/>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1441321975"/>
      </p:ext>
    </p:extLst>
  </p:cSld>
  <p:clrMapOvr>
    <a:overrideClrMapping bg1="lt1" tx1="dk1" bg2="lt2" tx2="dk2" accent1="accent1" accent2="accent2" accent3="accent3" accent4="accent4" accent5="accent5" accent6="accent6" hlink="hlink" folHlink="folHlink"/>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21456" y="1771838"/>
            <a:ext cx="8686800" cy="4670974"/>
          </a:xfrm>
          <a:prstGeom prst="rect">
            <a:avLst/>
          </a:prstGeom>
        </p:spPr>
      </p:pic>
      <p:pic>
        <p:nvPicPr>
          <p:cNvPr id="7" name="Picture 6">
            <a:extLst>
              <a:ext uri="{FF2B5EF4-FFF2-40B4-BE49-F238E27FC236}">
                <a16:creationId xmlns:a16="http://schemas.microsoft.com/office/drawing/2014/main" id="{8B89684C-D16F-BCFD-6B36-B03CED7B7EFD}"/>
              </a:ext>
            </a:extLst>
          </p:cNvPr>
          <p:cNvPicPr>
            <a:picLocks noChangeAspect="1"/>
          </p:cNvPicPr>
          <p:nvPr/>
        </p:nvPicPr>
        <p:blipFill>
          <a:blip r:embed="rId5"/>
          <a:stretch>
            <a:fillRect/>
          </a:stretch>
        </p:blipFill>
        <p:spPr>
          <a:xfrm>
            <a:off x="2544905" y="1227287"/>
            <a:ext cx="4054191" cy="358171"/>
          </a:xfrm>
          <a:prstGeom prst="rect">
            <a:avLst/>
          </a:prstGeom>
        </p:spPr>
      </p:pic>
      <p:sp>
        <p:nvSpPr>
          <p:cNvPr id="21" name="Title 1"/>
          <p:cNvSpPr txBox="1">
            <a:spLocks/>
          </p:cNvSpPr>
          <p:nvPr/>
        </p:nvSpPr>
        <p:spPr bwMode="auto">
          <a:xfrm>
            <a:off x="-7144"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a:lnSpc>
                <a:spcPct val="100000"/>
              </a:lnSpc>
              <a:defRPr/>
            </a:pPr>
            <a:r>
              <a:rPr lang="en-US" sz="2800" i="0" dirty="0">
                <a:solidFill>
                  <a:srgbClr val="002060"/>
                </a:solidFill>
                <a:effectLst/>
                <a:latin typeface="Arial"/>
                <a:cs typeface="Arial" pitchFamily="34" charset="0"/>
              </a:rPr>
              <a:t>NWRMC Private Sector </a:t>
            </a:r>
            <a:endParaRPr lang="en-US" sz="1200" kern="0" dirty="0">
              <a:solidFill>
                <a:srgbClr val="002060"/>
              </a:solidFill>
              <a:effectLst/>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16</a:t>
            </a:fld>
            <a:endParaRPr lang="en-US" dirty="0"/>
          </a:p>
        </p:txBody>
      </p:sp>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9" name="TextBox 8">
            <a:extLst>
              <a:ext uri="{FF2B5EF4-FFF2-40B4-BE49-F238E27FC236}">
                <a16:creationId xmlns:a16="http://schemas.microsoft.com/office/drawing/2014/main" id="{CA6B09FD-BD0B-0B7D-52DB-C5B58E3029D1}"/>
              </a:ext>
            </a:extLst>
          </p:cNvPr>
          <p:cNvSpPr txBox="1"/>
          <p:nvPr/>
        </p:nvSpPr>
        <p:spPr>
          <a:xfrm>
            <a:off x="1981200" y="2096865"/>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3400735287"/>
      </p:ext>
    </p:extLst>
  </p:cSld>
  <p:clrMapOvr>
    <a:overrideClrMapping bg1="lt1" tx1="dk1" bg2="lt2" tx2="dk2" accent1="accent1" accent2="accent2" accent3="accent3" accent4="accent4" accent5="accent5" accent6="accent6" hlink="hlink" folHlink="folHlink"/>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NWRMC Private Sector </a:t>
            </a:r>
            <a:br>
              <a:rPr lang="en-US" sz="1200" i="0" dirty="0">
                <a:solidFill>
                  <a:srgbClr val="002060"/>
                </a:solidFill>
                <a:effectLst/>
              </a:rPr>
            </a:br>
            <a:r>
              <a:rPr lang="en-US" sz="1200" i="0" dirty="0">
                <a:solidFill>
                  <a:srgbClr val="002060"/>
                </a:solidFill>
                <a:effectLst/>
              </a:rPr>
              <a:t>Workload Forecast with MOD estimates (no AIT) FY24 - FY27</a:t>
            </a:r>
            <a:br>
              <a:rPr lang="en-US" sz="1200" i="0" dirty="0">
                <a:solidFill>
                  <a:srgbClr val="002060"/>
                </a:solidFill>
                <a:effectLst/>
              </a:rPr>
            </a:br>
            <a:r>
              <a:rPr lang="en-US" sz="1200" i="0" dirty="0">
                <a:solidFill>
                  <a:srgbClr val="002060"/>
                </a:solidFill>
                <a:effectLst/>
              </a:rPr>
              <a:t>Industry Forecast - as of 01 JUN 2024</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17</a:t>
            </a:fld>
            <a:endParaRPr lang="en-US" dirty="0"/>
          </a:p>
        </p:txBody>
      </p:sp>
      <p:sp>
        <p:nvSpPr>
          <p:cNvPr id="11" name="TextBox 10"/>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5" name="Picture 4"/>
          <p:cNvPicPr>
            <a:picLocks noChangeAspect="1"/>
          </p:cNvPicPr>
          <p:nvPr/>
        </p:nvPicPr>
        <p:blipFill>
          <a:blip r:embed="rId4"/>
          <a:stretch>
            <a:fillRect/>
          </a:stretch>
        </p:blipFill>
        <p:spPr>
          <a:xfrm>
            <a:off x="-2396490" y="-891540"/>
            <a:ext cx="0" cy="0"/>
          </a:xfrm>
          <a:prstGeom prst="rect">
            <a:avLst/>
          </a:prstGeom>
        </p:spPr>
      </p:pic>
      <p:pic>
        <p:nvPicPr>
          <p:cNvPr id="4" name="Picture 5">
            <a:extLst>
              <a:ext uri="{FF2B5EF4-FFF2-40B4-BE49-F238E27FC236}">
                <a16:creationId xmlns:a16="http://schemas.microsoft.com/office/drawing/2014/main" id="{677DA5A7-E436-29E7-1DF8-544736E5248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898" t="-8607" r="38214" b="-2006"/>
          <a:stretch/>
        </p:blipFill>
        <p:spPr bwMode="auto">
          <a:xfrm>
            <a:off x="3659796" y="751856"/>
            <a:ext cx="1824408" cy="2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6"/>
          <a:stretch>
            <a:fillRect/>
          </a:stretch>
        </p:blipFill>
        <p:spPr>
          <a:xfrm>
            <a:off x="2189825" y="1219200"/>
            <a:ext cx="6400800" cy="4159413"/>
          </a:xfrm>
          <a:prstGeom prst="rect">
            <a:avLst/>
          </a:prstGeom>
        </p:spPr>
      </p:pic>
    </p:spTree>
    <p:extLst>
      <p:ext uri="{BB962C8B-B14F-4D97-AF65-F5344CB8AC3E}">
        <p14:creationId xmlns:p14="http://schemas.microsoft.com/office/powerpoint/2010/main" val="1734608552"/>
      </p:ext>
    </p:extLst>
  </p:cSld>
  <p:clrMapOvr>
    <a:overrideClrMapping bg1="lt1" tx1="dk1" bg2="lt2" tx2="dk2" accent1="accent1" accent2="accent2" accent3="accent3" accent4="accent4" accent5="accent5" accent6="accent6" hlink="hlink" folHlink="folHlink"/>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28599" y="1763321"/>
            <a:ext cx="8686800" cy="4701459"/>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i="0" dirty="0">
                <a:solidFill>
                  <a:srgbClr val="002060"/>
                </a:solidFill>
                <a:effectLst/>
                <a:latin typeface="Arial"/>
                <a:cs typeface="Arial" pitchFamily="34" charset="0"/>
              </a:rPr>
              <a:t>HRMC Private Sector </a:t>
            </a:r>
            <a:endParaRPr kumimoji="0" lang="en-US" sz="1200" b="1" i="1" u="none" strike="noStrike" kern="0" cap="none" spc="0" normalizeH="0" baseline="0" noProof="0" dirty="0">
              <a:ln>
                <a:noFill/>
              </a:ln>
              <a:solidFill>
                <a:srgbClr val="002060"/>
              </a:solidFill>
              <a:effectLst/>
              <a:uLnTx/>
              <a:uFillTx/>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18</a:t>
            </a:fld>
            <a:endParaRPr lang="en-US" dirty="0"/>
          </a:p>
        </p:txBody>
      </p:sp>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pic>
        <p:nvPicPr>
          <p:cNvPr id="9" name="Picture 8">
            <a:extLst>
              <a:ext uri="{FF2B5EF4-FFF2-40B4-BE49-F238E27FC236}">
                <a16:creationId xmlns:a16="http://schemas.microsoft.com/office/drawing/2014/main" id="{6173ED15-0175-EA74-1BB3-3F3F0D57409F}"/>
              </a:ext>
            </a:extLst>
          </p:cNvPr>
          <p:cNvPicPr>
            <a:picLocks noChangeAspect="1"/>
          </p:cNvPicPr>
          <p:nvPr/>
        </p:nvPicPr>
        <p:blipFill>
          <a:blip r:embed="rId5"/>
          <a:stretch>
            <a:fillRect/>
          </a:stretch>
        </p:blipFill>
        <p:spPr>
          <a:xfrm>
            <a:off x="1810272" y="1298483"/>
            <a:ext cx="5523455" cy="182896"/>
          </a:xfrm>
          <a:prstGeom prst="rect">
            <a:avLst/>
          </a:prstGeom>
        </p:spPr>
      </p:pic>
      <p:pic>
        <p:nvPicPr>
          <p:cNvPr id="3" name="Picture 2">
            <a:extLst>
              <a:ext uri="{FF2B5EF4-FFF2-40B4-BE49-F238E27FC236}">
                <a16:creationId xmlns:a16="http://schemas.microsoft.com/office/drawing/2014/main" id="{5A835ACF-A19F-1CAA-75CA-B010CFF9A2BA}"/>
              </a:ext>
            </a:extLst>
          </p:cNvPr>
          <p:cNvPicPr>
            <a:picLocks noChangeAspect="1"/>
          </p:cNvPicPr>
          <p:nvPr/>
        </p:nvPicPr>
        <p:blipFill>
          <a:blip r:embed="rId6"/>
          <a:stretch>
            <a:fillRect/>
          </a:stretch>
        </p:blipFill>
        <p:spPr>
          <a:xfrm>
            <a:off x="7467600" y="1320014"/>
            <a:ext cx="762000" cy="161365"/>
          </a:xfrm>
          <a:prstGeom prst="rect">
            <a:avLst/>
          </a:prstGeom>
        </p:spPr>
      </p:pic>
      <p:sp>
        <p:nvSpPr>
          <p:cNvPr id="11" name="TextBox 10">
            <a:extLst>
              <a:ext uri="{FF2B5EF4-FFF2-40B4-BE49-F238E27FC236}">
                <a16:creationId xmlns:a16="http://schemas.microsoft.com/office/drawing/2014/main" id="{CA6B09FD-BD0B-0B7D-52DB-C5B58E3029D1}"/>
              </a:ext>
            </a:extLst>
          </p:cNvPr>
          <p:cNvSpPr txBox="1"/>
          <p:nvPr/>
        </p:nvSpPr>
        <p:spPr>
          <a:xfrm>
            <a:off x="1981200" y="2096865"/>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4072958820"/>
      </p:ext>
    </p:extLst>
  </p:cSld>
  <p:clrMapOvr>
    <a:overrideClrMapping bg1="lt1" tx1="dk1" bg2="lt2" tx2="dk2" accent1="accent1" accent2="accent2" accent3="accent3" accent4="accent4" accent5="accent5" accent6="accent6" hlink="hlink" folHlink="folHlink"/>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28600" y="1748923"/>
            <a:ext cx="8686800" cy="4670063"/>
          </a:xfrm>
          <a:prstGeom prst="rect">
            <a:avLst/>
          </a:prstGeom>
        </p:spPr>
      </p:pic>
      <p:pic>
        <p:nvPicPr>
          <p:cNvPr id="7" name="Picture 6">
            <a:extLst>
              <a:ext uri="{FF2B5EF4-FFF2-40B4-BE49-F238E27FC236}">
                <a16:creationId xmlns:a16="http://schemas.microsoft.com/office/drawing/2014/main" id="{AD597ED4-74BC-70DA-5994-B40FD9208B15}"/>
              </a:ext>
            </a:extLst>
          </p:cNvPr>
          <p:cNvPicPr>
            <a:picLocks noChangeAspect="1"/>
          </p:cNvPicPr>
          <p:nvPr/>
        </p:nvPicPr>
        <p:blipFill>
          <a:blip r:embed="rId5"/>
          <a:stretch>
            <a:fillRect/>
          </a:stretch>
        </p:blipFill>
        <p:spPr>
          <a:xfrm>
            <a:off x="2544905" y="1227287"/>
            <a:ext cx="4054191" cy="358171"/>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i="0" dirty="0">
                <a:solidFill>
                  <a:srgbClr val="002060"/>
                </a:solidFill>
                <a:effectLst/>
                <a:latin typeface="Arial"/>
                <a:cs typeface="Arial" pitchFamily="34" charset="0"/>
              </a:rPr>
              <a:t>HRMC Private Sector </a:t>
            </a:r>
            <a:endParaRPr kumimoji="0" lang="en-US" sz="1200" b="1" i="1" u="none" strike="noStrike" kern="0" cap="none" spc="0" normalizeH="0" baseline="0" noProof="0" dirty="0">
              <a:ln>
                <a:noFill/>
              </a:ln>
              <a:solidFill>
                <a:srgbClr val="002060"/>
              </a:solidFill>
              <a:effectLst/>
              <a:uLnTx/>
              <a:uFillTx/>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19</a:t>
            </a:fld>
            <a:endParaRPr lang="en-US" dirty="0"/>
          </a:p>
        </p:txBody>
      </p:sp>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9" name="TextBox 8">
            <a:extLst>
              <a:ext uri="{FF2B5EF4-FFF2-40B4-BE49-F238E27FC236}">
                <a16:creationId xmlns:a16="http://schemas.microsoft.com/office/drawing/2014/main" id="{CA6B09FD-BD0B-0B7D-52DB-C5B58E3029D1}"/>
              </a:ext>
            </a:extLst>
          </p:cNvPr>
          <p:cNvSpPr txBox="1"/>
          <p:nvPr/>
        </p:nvSpPr>
        <p:spPr>
          <a:xfrm>
            <a:off x="1981200" y="2096865"/>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2484424947"/>
      </p:ext>
    </p:extLst>
  </p:cSld>
  <p:clrMapOvr>
    <a:overrideClrMapping bg1="lt1" tx1="dk1" bg2="lt2" tx2="dk2" accent1="accent1" accent2="accent2" accent3="accent3" accent4="accent4" accent5="accent5" accent6="accent6" hlink="hlink" folHlink="folHlink"/>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j-ea"/>
                <a:cs typeface="Arial" pitchFamily="34" charset="0"/>
              </a:rPr>
              <a:t>Notes</a:t>
            </a:r>
            <a:endParaRPr kumimoji="0" lang="en-US" sz="1200" b="1" i="1" u="none" strike="noStrike" kern="0" cap="none" spc="0" normalizeH="0" baseline="0" noProof="0" dirty="0">
              <a:ln>
                <a:noFill/>
              </a:ln>
              <a:solidFill>
                <a:srgbClr val="002060"/>
              </a:solidFill>
              <a:effectLst/>
              <a:uLnTx/>
              <a:uFillTx/>
              <a:latin typeface="Arial"/>
              <a:ea typeface="+mj-ea"/>
            </a:endParaRPr>
          </a:p>
        </p:txBody>
      </p:sp>
      <p:sp>
        <p:nvSpPr>
          <p:cNvPr id="10"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3" name="TextBox 2"/>
          <p:cNvSpPr txBox="1"/>
          <p:nvPr/>
        </p:nvSpPr>
        <p:spPr>
          <a:xfrm>
            <a:off x="533399" y="1244413"/>
            <a:ext cx="8001001" cy="3539430"/>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square" rtlCol="0">
            <a:spAutoFit/>
          </a:bodyPr>
          <a:lstStyle/>
          <a:p>
            <a:pPr marL="285750" indent="-285750">
              <a:buFont typeface="Wingdings" panose="05000000000000000000" pitchFamily="2" charset="2"/>
              <a:buChar char="§"/>
            </a:pPr>
            <a:r>
              <a:rPr lang="en-US" sz="1600" b="0" i="0" kern="0" dirty="0">
                <a:solidFill>
                  <a:srgbClr val="002060"/>
                </a:solidFill>
                <a:latin typeface="Arial" panose="020B0604020202020204" pitchFamily="34" charset="0"/>
                <a:cs typeface="Arial" panose="020B0604020202020204" pitchFamily="34" charset="0"/>
              </a:rPr>
              <a:t>Data contained in this report reflects the Navy program of record as of 01 JUNE 2024.</a:t>
            </a:r>
          </a:p>
          <a:p>
            <a:endParaRPr lang="en-US" sz="1600" b="0" i="0" kern="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b="0" i="0" kern="0" dirty="0">
                <a:solidFill>
                  <a:srgbClr val="002060"/>
                </a:solidFill>
                <a:latin typeface="Arial" panose="020B0604020202020204" pitchFamily="34" charset="0"/>
                <a:cs typeface="Arial" panose="020B0604020202020204" pitchFamily="34" charset="0"/>
              </a:rPr>
              <a:t>The next bi-monthly workload projections are targeted for release no later than 31 AUGUST 2024.</a:t>
            </a:r>
          </a:p>
          <a:p>
            <a:pPr marL="285750" indent="-285750">
              <a:buFont typeface="Wingdings" panose="05000000000000000000" pitchFamily="2" charset="2"/>
              <a:buChar char="§"/>
            </a:pPr>
            <a:endParaRPr lang="en-US" sz="1600" b="0" i="0" kern="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b="0" i="0" kern="0" dirty="0">
                <a:solidFill>
                  <a:srgbClr val="002060"/>
                </a:solidFill>
                <a:latin typeface="Arial" panose="020B0604020202020204" pitchFamily="34" charset="0"/>
                <a:cs typeface="Arial" panose="020B0604020202020204" pitchFamily="34" charset="0"/>
              </a:rPr>
              <a:t>Industry manning impacts, results of ongoing availability duration and schedule review, tailored acquisition strategies and ongoing budget negotiations may refine out-year projections.  </a:t>
            </a:r>
          </a:p>
          <a:p>
            <a:pPr marL="285750" indent="-285750">
              <a:buFont typeface="Wingdings" panose="05000000000000000000" pitchFamily="2" charset="2"/>
              <a:buChar char="§"/>
            </a:pPr>
            <a:endParaRPr lang="en-US" sz="1600" b="0" i="0" kern="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b="0" i="0" kern="0" dirty="0">
                <a:solidFill>
                  <a:srgbClr val="002060"/>
                </a:solidFill>
                <a:latin typeface="Arial" panose="020B0604020202020204" pitchFamily="34" charset="0"/>
                <a:cs typeface="Arial" panose="020B0604020202020204" pitchFamily="34" charset="0"/>
              </a:rPr>
              <a:t>Results of the Fleet Scheduling Conference held 08-12 APRIL 2024 have been incorporated into the workload.</a:t>
            </a:r>
          </a:p>
          <a:p>
            <a:pPr marL="285750" indent="-285750">
              <a:buFont typeface="Wingdings" panose="05000000000000000000" pitchFamily="2" charset="2"/>
              <a:buChar char="§"/>
            </a:pPr>
            <a:endParaRPr lang="en-US" sz="1600" b="0" i="0" kern="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sz="1600" b="0" i="0" kern="0" dirty="0">
              <a:solidFill>
                <a:srgbClr val="002060"/>
              </a:solidFill>
              <a:latin typeface="Arial" panose="020B0604020202020204" pitchFamily="34" charset="0"/>
              <a:cs typeface="Arial" panose="020B0604020202020204" pitchFamily="34" charset="0"/>
            </a:endParaRPr>
          </a:p>
        </p:txBody>
      </p:sp>
      <p:sp>
        <p:nvSpPr>
          <p:cNvPr id="7" name="TextBox 6"/>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Tree>
    <p:extLst>
      <p:ext uri="{BB962C8B-B14F-4D97-AF65-F5344CB8AC3E}">
        <p14:creationId xmlns:p14="http://schemas.microsoft.com/office/powerpoint/2010/main" val="280925164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2069"/>
          </a:xfrm>
        </p:spPr>
        <p:txBody>
          <a:bodyPr/>
          <a:lstStyle/>
          <a:p>
            <a:pPr>
              <a:lnSpc>
                <a:spcPct val="100000"/>
              </a:lnSpc>
            </a:pPr>
            <a:r>
              <a:rPr lang="en-US" sz="1200" i="0" dirty="0">
                <a:solidFill>
                  <a:srgbClr val="002060"/>
                </a:solidFill>
                <a:effectLst/>
              </a:rPr>
              <a:t>HRMC Private Sector </a:t>
            </a:r>
            <a:br>
              <a:rPr lang="en-US" sz="1200" i="0" dirty="0">
                <a:solidFill>
                  <a:srgbClr val="002060"/>
                </a:solidFill>
                <a:effectLst/>
              </a:rPr>
            </a:br>
            <a:r>
              <a:rPr lang="en-US" sz="1200" i="0" dirty="0">
                <a:solidFill>
                  <a:srgbClr val="002060"/>
                </a:solidFill>
                <a:effectLst/>
              </a:rPr>
              <a:t>Workload Forecast with MOD estimates (no AIT) FY24 - FY27</a:t>
            </a:r>
            <a:br>
              <a:rPr lang="en-US" sz="1200" i="0" dirty="0">
                <a:solidFill>
                  <a:srgbClr val="002060"/>
                </a:solidFill>
                <a:effectLst/>
              </a:rPr>
            </a:br>
            <a:r>
              <a:rPr lang="en-US" sz="1200" i="0" dirty="0">
                <a:solidFill>
                  <a:srgbClr val="002060"/>
                </a:solidFill>
                <a:effectLst/>
              </a:rPr>
              <a:t>Industry Forecast - as of 01 JUN 2024</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9" name="TextBox 8"/>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600" b="1" i="1" u="none" strike="noStrike" kern="1200" cap="none" spc="0" normalizeH="0" baseline="0" noProof="0" dirty="0">
                <a:ln>
                  <a:noFill/>
                </a:ln>
                <a:solidFill>
                  <a:srgbClr val="000064"/>
                </a:solidFill>
                <a:effectLst/>
                <a:uLnTx/>
                <a:uFillTx/>
                <a:latin typeface="Arial"/>
                <a:ea typeface="+mn-ea"/>
                <a:cs typeface="Arial" charset="0"/>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400" b="1" i="1" u="none" strike="noStrike" kern="1200" cap="none" spc="0" normalizeH="0" baseline="0" noProof="0" dirty="0">
              <a:ln>
                <a:noFill/>
              </a:ln>
              <a:solidFill>
                <a:srgbClr val="000064"/>
              </a:solidFill>
              <a:effectLst/>
              <a:uLnTx/>
              <a:uFillTx/>
              <a:latin typeface="Arial"/>
              <a:ea typeface="+mn-ea"/>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700" b="1" i="1" u="none" strike="noStrike" kern="1200" cap="none" spc="0" normalizeH="0" baseline="0" noProof="0" dirty="0">
                <a:ln>
                  <a:noFill/>
                </a:ln>
                <a:solidFill>
                  <a:srgbClr val="000064"/>
                </a:solidFill>
                <a:effectLst/>
                <a:uLnTx/>
                <a:uFillTx/>
                <a:latin typeface="Arial"/>
                <a:ea typeface="+mn-ea"/>
                <a:cs typeface="Arial" charset="0"/>
              </a:rPr>
              <a:t>“Distribution Statement A: Approved for Public Release; Distribution is unlimited.”</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600" b="1" i="1" u="none" strike="noStrike" kern="1200" cap="none" spc="0" normalizeH="0" baseline="0" noProof="0" dirty="0">
              <a:ln>
                <a:noFill/>
              </a:ln>
              <a:solidFill>
                <a:srgbClr val="000064"/>
              </a:solidFill>
              <a:effectLst/>
              <a:uLnTx/>
              <a:uFillTx/>
              <a:latin typeface="Arial"/>
              <a:ea typeface="+mn-ea"/>
              <a:cs typeface="Arial" charset="0"/>
            </a:endParaRPr>
          </a:p>
        </p:txBody>
      </p:sp>
      <p:pic>
        <p:nvPicPr>
          <p:cNvPr id="4" name="Picture 3"/>
          <p:cNvPicPr>
            <a:picLocks noChangeAspect="1"/>
          </p:cNvPicPr>
          <p:nvPr/>
        </p:nvPicPr>
        <p:blipFill>
          <a:blip r:embed="rId4"/>
          <a:stretch>
            <a:fillRect/>
          </a:stretch>
        </p:blipFill>
        <p:spPr>
          <a:xfrm>
            <a:off x="2209800" y="1219200"/>
            <a:ext cx="6400800" cy="3942361"/>
          </a:xfrm>
          <a:prstGeom prst="rect">
            <a:avLst/>
          </a:prstGeom>
        </p:spPr>
      </p:pic>
    </p:spTree>
    <p:extLst>
      <p:ext uri="{BB962C8B-B14F-4D97-AF65-F5344CB8AC3E}">
        <p14:creationId xmlns:p14="http://schemas.microsoft.com/office/powerpoint/2010/main" val="2124933417"/>
      </p:ext>
    </p:extLst>
  </p:cSld>
  <p:clrMapOvr>
    <a:overrideClrMapping bg1="lt1" tx1="dk1" bg2="lt2" tx2="dk2" accent1="accent1" accent2="accent2" accent3="accent3" accent4="accent4" accent5="accent5" accent6="accent6" hlink="hlink" folHlink="folHlink"/>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28600" y="1768374"/>
            <a:ext cx="8686800" cy="4640335"/>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j-ea"/>
                <a:cs typeface="Arial" pitchFamily="34" charset="0"/>
              </a:rPr>
              <a:t>MARMC Private Sector </a:t>
            </a:r>
            <a:endParaRPr kumimoji="0" lang="en-US" sz="1200" b="1" i="1" u="none" strike="noStrike" kern="0" cap="none" spc="0" normalizeH="0" baseline="0" noProof="0" dirty="0">
              <a:ln>
                <a:noFill/>
              </a:ln>
              <a:solidFill>
                <a:srgbClr val="002060"/>
              </a:solidFill>
              <a:effectLst/>
              <a:uLnTx/>
              <a:uFillTx/>
              <a:latin typeface="Arial"/>
              <a:ea typeface="+mj-ea"/>
            </a:endParaRPr>
          </a:p>
        </p:txBody>
      </p:sp>
      <p:sp>
        <p:nvSpPr>
          <p:cNvPr id="10"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pic>
        <p:nvPicPr>
          <p:cNvPr id="11" name="Picture 10"/>
          <p:cNvPicPr>
            <a:picLocks noChangeAspect="1"/>
          </p:cNvPicPr>
          <p:nvPr/>
        </p:nvPicPr>
        <p:blipFill>
          <a:blip r:embed="rId5"/>
          <a:stretch>
            <a:fillRect/>
          </a:stretch>
        </p:blipFill>
        <p:spPr>
          <a:xfrm>
            <a:off x="321864" y="1388912"/>
            <a:ext cx="8512175" cy="149135"/>
          </a:xfrm>
          <a:prstGeom prst="rect">
            <a:avLst/>
          </a:prstGeom>
        </p:spPr>
      </p:pic>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9" name="TextBox 8">
            <a:extLst>
              <a:ext uri="{FF2B5EF4-FFF2-40B4-BE49-F238E27FC236}">
                <a16:creationId xmlns:a16="http://schemas.microsoft.com/office/drawing/2014/main" id="{CA6B09FD-BD0B-0B7D-52DB-C5B58E3029D1}"/>
              </a:ext>
            </a:extLst>
          </p:cNvPr>
          <p:cNvSpPr txBox="1"/>
          <p:nvPr/>
        </p:nvSpPr>
        <p:spPr>
          <a:xfrm>
            <a:off x="1981200" y="2096865"/>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1799250685"/>
      </p:ext>
    </p:extLst>
  </p:cSld>
  <p:clrMapOvr>
    <a:overrideClrMapping bg1="lt1" tx1="dk1" bg2="lt2" tx2="dk2" accent1="accent1" accent2="accent2" accent3="accent3" accent4="accent4" accent5="accent5" accent6="accent6" hlink="hlink" folHlink="folHlink"/>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28600" y="1752603"/>
            <a:ext cx="8686800" cy="4675208"/>
          </a:xfrm>
          <a:prstGeom prst="rect">
            <a:avLst/>
          </a:prstGeom>
        </p:spPr>
      </p:pic>
      <p:pic>
        <p:nvPicPr>
          <p:cNvPr id="6" name="Picture 5">
            <a:extLst>
              <a:ext uri="{FF2B5EF4-FFF2-40B4-BE49-F238E27FC236}">
                <a16:creationId xmlns:a16="http://schemas.microsoft.com/office/drawing/2014/main" id="{C079CE87-105E-6D9B-4FCE-033322D1B4DD}"/>
              </a:ext>
            </a:extLst>
          </p:cNvPr>
          <p:cNvPicPr>
            <a:picLocks noChangeAspect="1"/>
          </p:cNvPicPr>
          <p:nvPr/>
        </p:nvPicPr>
        <p:blipFill>
          <a:blip r:embed="rId5"/>
          <a:stretch>
            <a:fillRect/>
          </a:stretch>
        </p:blipFill>
        <p:spPr>
          <a:xfrm>
            <a:off x="2544905" y="1227287"/>
            <a:ext cx="4054191" cy="358171"/>
          </a:xfrm>
          <a:prstGeom prst="rect">
            <a:avLst/>
          </a:prstGeom>
        </p:spPr>
      </p:pic>
      <p:sp>
        <p:nvSpPr>
          <p:cNvPr id="21" name="Title 1"/>
          <p:cNvSpPr txBox="1">
            <a:spLocks/>
          </p:cNvSpPr>
          <p:nvPr/>
        </p:nvSpPr>
        <p:spPr bwMode="auto">
          <a:xfrm>
            <a:off x="0"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j-ea"/>
                <a:cs typeface="Arial" pitchFamily="34" charset="0"/>
              </a:rPr>
              <a:t>MARMC Private Sector </a:t>
            </a:r>
            <a:endParaRPr kumimoji="0" lang="en-US" sz="1200" b="1" i="1" u="none" strike="noStrike" kern="0" cap="none" spc="0" normalizeH="0" baseline="0" noProof="0" dirty="0">
              <a:ln>
                <a:noFill/>
              </a:ln>
              <a:solidFill>
                <a:srgbClr val="002060"/>
              </a:solidFill>
              <a:effectLst/>
              <a:uLnTx/>
              <a:uFillTx/>
              <a:latin typeface="Arial"/>
              <a:ea typeface="+mj-ea"/>
            </a:endParaRPr>
          </a:p>
        </p:txBody>
      </p:sp>
      <p:sp>
        <p:nvSpPr>
          <p:cNvPr id="10"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FFFDF7-475E-4D47-8720-BC1BB1C94DBD}" type="slidenum">
              <a:rPr kumimoji="0" lang="en-US" sz="1200" b="1" i="1" u="none" strike="noStrike" kern="1200" cap="none" spc="0" normalizeH="0" baseline="0" noProof="0" smtClean="0">
                <a:ln>
                  <a:noFill/>
                </a:ln>
                <a:solidFill>
                  <a:srgbClr val="80808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1" i="1"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8" name="TextBox 7"/>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9" name="TextBox 8">
            <a:extLst>
              <a:ext uri="{FF2B5EF4-FFF2-40B4-BE49-F238E27FC236}">
                <a16:creationId xmlns:a16="http://schemas.microsoft.com/office/drawing/2014/main" id="{CA6B09FD-BD0B-0B7D-52DB-C5B58E3029D1}"/>
              </a:ext>
            </a:extLst>
          </p:cNvPr>
          <p:cNvSpPr txBox="1"/>
          <p:nvPr/>
        </p:nvSpPr>
        <p:spPr>
          <a:xfrm>
            <a:off x="1981200" y="2096865"/>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217602951"/>
      </p:ext>
    </p:extLst>
  </p:cSld>
  <p:clrMapOvr>
    <a:overrideClrMapping bg1="lt1" tx1="dk1" bg2="lt2" tx2="dk2" accent1="accent1" accent2="accent2" accent3="accent3" accent4="accent4" accent5="accent5" accent6="accent6" hlink="hlink" folHlink="folHlink"/>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2069"/>
          </a:xfrm>
        </p:spPr>
        <p:txBody>
          <a:bodyPr/>
          <a:lstStyle/>
          <a:p>
            <a:pPr>
              <a:lnSpc>
                <a:spcPct val="100000"/>
              </a:lnSpc>
            </a:pPr>
            <a:r>
              <a:rPr lang="en-US" sz="1200" i="0" dirty="0">
                <a:solidFill>
                  <a:srgbClr val="002060"/>
                </a:solidFill>
                <a:effectLst/>
              </a:rPr>
              <a:t>MARMC Private Sector </a:t>
            </a:r>
            <a:br>
              <a:rPr lang="en-US" sz="1200" i="0" dirty="0">
                <a:solidFill>
                  <a:srgbClr val="002060"/>
                </a:solidFill>
                <a:effectLst/>
              </a:rPr>
            </a:br>
            <a:r>
              <a:rPr lang="en-US" sz="1200" i="0" dirty="0">
                <a:solidFill>
                  <a:srgbClr val="002060"/>
                </a:solidFill>
                <a:effectLst/>
              </a:rPr>
              <a:t>Workload Forecast with MOD estimates (no AIT) FY24 - FY25</a:t>
            </a:r>
            <a:br>
              <a:rPr lang="en-US" sz="1200" i="0" dirty="0">
                <a:solidFill>
                  <a:srgbClr val="002060"/>
                </a:solidFill>
                <a:effectLst/>
              </a:rPr>
            </a:br>
            <a:r>
              <a:rPr lang="en-US" sz="1200" i="0" dirty="0">
                <a:solidFill>
                  <a:srgbClr val="002060"/>
                </a:solidFill>
                <a:effectLst/>
              </a:rPr>
              <a:t>Industry Forecast - as of 01 JUN 2024</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5</a:t>
            </a:fld>
            <a:endParaRPr lang="en-US" dirty="0"/>
          </a:p>
        </p:txBody>
      </p:sp>
      <p:sp>
        <p:nvSpPr>
          <p:cNvPr id="9" name="TextBox 8"/>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3" name="Picture 5">
            <a:extLst>
              <a:ext uri="{FF2B5EF4-FFF2-40B4-BE49-F238E27FC236}">
                <a16:creationId xmlns:a16="http://schemas.microsoft.com/office/drawing/2014/main" id="{DA81940E-0A4D-1DE8-91D5-51530DE9FE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98" t="-8607" r="38214" b="-2006"/>
          <a:stretch/>
        </p:blipFill>
        <p:spPr bwMode="auto">
          <a:xfrm>
            <a:off x="3659796" y="751856"/>
            <a:ext cx="1824408" cy="2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a:stretch>
            <a:fillRect/>
          </a:stretch>
        </p:blipFill>
        <p:spPr>
          <a:xfrm>
            <a:off x="2156012" y="1219200"/>
            <a:ext cx="6400800" cy="4279012"/>
          </a:xfrm>
          <a:prstGeom prst="rect">
            <a:avLst/>
          </a:prstGeom>
        </p:spPr>
      </p:pic>
    </p:spTree>
    <p:extLst>
      <p:ext uri="{BB962C8B-B14F-4D97-AF65-F5344CB8AC3E}">
        <p14:creationId xmlns:p14="http://schemas.microsoft.com/office/powerpoint/2010/main" val="3061520459"/>
      </p:ext>
    </p:extLst>
  </p:cSld>
  <p:clrMapOvr>
    <a:overrideClrMapping bg1="lt1" tx1="dk1" bg2="lt2" tx2="dk2" accent1="accent1" accent2="accent2" accent3="accent3" accent4="accent4" accent5="accent5" accent6="accent6" hlink="hlink" folHlink="folHlink"/>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MARMC Private Sector </a:t>
            </a:r>
            <a:br>
              <a:rPr lang="en-US" sz="1200" i="0" dirty="0">
                <a:solidFill>
                  <a:srgbClr val="002060"/>
                </a:solidFill>
                <a:effectLst/>
              </a:rPr>
            </a:br>
            <a:r>
              <a:rPr lang="en-US" sz="1200" i="0" dirty="0">
                <a:solidFill>
                  <a:srgbClr val="002060"/>
                </a:solidFill>
                <a:effectLst/>
              </a:rPr>
              <a:t>Workload Forecast with MOD estimates (no AIT) FY26 - FY27</a:t>
            </a:r>
            <a:br>
              <a:rPr lang="en-US" sz="1200" i="0" dirty="0">
                <a:solidFill>
                  <a:srgbClr val="002060"/>
                </a:solidFill>
                <a:effectLst/>
              </a:rPr>
            </a:br>
            <a:r>
              <a:rPr lang="en-US" sz="1200" i="0" dirty="0">
                <a:solidFill>
                  <a:srgbClr val="002060"/>
                </a:solidFill>
                <a:effectLst/>
              </a:rPr>
              <a:t>Industry Forecast - as of 01 JUN 2024</a:t>
            </a:r>
            <a:br>
              <a:rPr lang="en-US" sz="1200" i="0" dirty="0">
                <a:solidFill>
                  <a:srgbClr val="002060"/>
                </a:solidFill>
                <a:effectLst/>
              </a:rPr>
            </a:br>
            <a:endParaRPr lang="en-US" sz="1200" i="0" dirty="0">
              <a:solidFill>
                <a:srgbClr val="002060"/>
              </a:solidFill>
              <a:effectLst/>
            </a:endParaRPr>
          </a:p>
        </p:txBody>
      </p:sp>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6</a:t>
            </a:fld>
            <a:endParaRPr lang="en-US" dirty="0"/>
          </a:p>
        </p:txBody>
      </p:sp>
      <p:sp>
        <p:nvSpPr>
          <p:cNvPr id="9" name="TextBox 8"/>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7898" t="-8607" r="38214" b="-2006"/>
          <a:stretch/>
        </p:blipFill>
        <p:spPr bwMode="auto">
          <a:xfrm>
            <a:off x="3659796" y="751856"/>
            <a:ext cx="1824408" cy="2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stretch>
            <a:fillRect/>
          </a:stretch>
        </p:blipFill>
        <p:spPr>
          <a:xfrm>
            <a:off x="2175029" y="1219200"/>
            <a:ext cx="6400800" cy="3942361"/>
          </a:xfrm>
          <a:prstGeom prst="rect">
            <a:avLst/>
          </a:prstGeom>
        </p:spPr>
      </p:pic>
    </p:spTree>
    <p:extLst>
      <p:ext uri="{BB962C8B-B14F-4D97-AF65-F5344CB8AC3E}">
        <p14:creationId xmlns:p14="http://schemas.microsoft.com/office/powerpoint/2010/main" val="610790650"/>
      </p:ext>
    </p:extLst>
  </p:cSld>
  <p:clrMapOvr>
    <a:overrideClrMapping bg1="lt1" tx1="dk1" bg2="lt2" tx2="dk2" accent1="accent1" accent2="accent2" accent3="accent3" accent4="accent4" accent5="accent5" accent6="accent6" hlink="hlink" folHlink="folHlink"/>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28601" y="1785219"/>
            <a:ext cx="8686800" cy="4633767"/>
          </a:xfrm>
          <a:prstGeom prst="rect">
            <a:avLst/>
          </a:prstGeom>
        </p:spPr>
      </p:pic>
      <p:sp>
        <p:nvSpPr>
          <p:cNvPr id="21" name="Title 1"/>
          <p:cNvSpPr txBox="1">
            <a:spLocks/>
          </p:cNvSpPr>
          <p:nvPr/>
        </p:nvSpPr>
        <p:spPr bwMode="auto">
          <a:xfrm>
            <a:off x="1"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a:lnSpc>
                <a:spcPct val="100000"/>
              </a:lnSpc>
            </a:pPr>
            <a:r>
              <a:rPr lang="en-US" sz="2800" i="0" dirty="0">
                <a:solidFill>
                  <a:srgbClr val="002060"/>
                </a:solidFill>
                <a:effectLst/>
                <a:latin typeface="Arial"/>
                <a:cs typeface="Arial" pitchFamily="34" charset="0"/>
              </a:rPr>
              <a:t>SWRMC Private Sector </a:t>
            </a:r>
            <a:endParaRPr lang="en-US" sz="1200" kern="0" dirty="0">
              <a:solidFill>
                <a:srgbClr val="002060"/>
              </a:solidFill>
              <a:effectLst/>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7</a:t>
            </a:fld>
            <a:endParaRPr lang="en-US" dirty="0"/>
          </a:p>
        </p:txBody>
      </p:sp>
      <p:sp>
        <p:nvSpPr>
          <p:cNvPr id="4" name="Rectangle 3"/>
          <p:cNvSpPr/>
          <p:nvPr/>
        </p:nvSpPr>
        <p:spPr bwMode="auto">
          <a:xfrm>
            <a:off x="3048000" y="1400784"/>
            <a:ext cx="609600" cy="2557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1" u="none" strike="noStrike" cap="none" normalizeH="0" baseline="0">
              <a:ln>
                <a:noFill/>
              </a:ln>
              <a:solidFill>
                <a:schemeClr val="tx2"/>
              </a:solidFill>
              <a:effectLst>
                <a:outerShdw blurRad="38100" dist="38100" dir="2700000" algn="tl">
                  <a:srgbClr val="000000">
                    <a:alpha val="43137"/>
                  </a:srgbClr>
                </a:outerShdw>
              </a:effectLst>
              <a:latin typeface="Arial" pitchFamily="34" charset="0"/>
            </a:endParaRPr>
          </a:p>
        </p:txBody>
      </p:sp>
      <p:pic>
        <p:nvPicPr>
          <p:cNvPr id="14" name="Picture 13"/>
          <p:cNvPicPr>
            <a:picLocks noChangeAspect="1"/>
          </p:cNvPicPr>
          <p:nvPr/>
        </p:nvPicPr>
        <p:blipFill>
          <a:blip r:embed="rId4"/>
          <a:stretch>
            <a:fillRect/>
          </a:stretch>
        </p:blipFill>
        <p:spPr>
          <a:xfrm>
            <a:off x="283639" y="1356952"/>
            <a:ext cx="8594491" cy="173736"/>
          </a:xfrm>
          <a:prstGeom prst="rect">
            <a:avLst/>
          </a:prstGeom>
        </p:spPr>
      </p:pic>
      <p:sp>
        <p:nvSpPr>
          <p:cNvPr id="11" name="TextBox 10"/>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2" name="TextBox 1">
            <a:extLst>
              <a:ext uri="{FF2B5EF4-FFF2-40B4-BE49-F238E27FC236}">
                <a16:creationId xmlns:a16="http://schemas.microsoft.com/office/drawing/2014/main" id="{CA6B09FD-BD0B-0B7D-52DB-C5B58E3029D1}"/>
              </a:ext>
            </a:extLst>
          </p:cNvPr>
          <p:cNvSpPr txBox="1"/>
          <p:nvPr/>
        </p:nvSpPr>
        <p:spPr>
          <a:xfrm>
            <a:off x="1981200" y="2096865"/>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389513531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1792059"/>
            <a:ext cx="8686800" cy="4626928"/>
          </a:xfrm>
          <a:prstGeom prst="rect">
            <a:avLst/>
          </a:prstGeom>
        </p:spPr>
      </p:pic>
      <p:pic>
        <p:nvPicPr>
          <p:cNvPr id="7" name="Picture 6">
            <a:extLst>
              <a:ext uri="{FF2B5EF4-FFF2-40B4-BE49-F238E27FC236}">
                <a16:creationId xmlns:a16="http://schemas.microsoft.com/office/drawing/2014/main" id="{0FF4116F-4F48-2D0F-2165-199699BB468D}"/>
              </a:ext>
            </a:extLst>
          </p:cNvPr>
          <p:cNvPicPr>
            <a:picLocks noChangeAspect="1"/>
          </p:cNvPicPr>
          <p:nvPr/>
        </p:nvPicPr>
        <p:blipFill>
          <a:blip r:embed="rId4"/>
          <a:stretch>
            <a:fillRect/>
          </a:stretch>
        </p:blipFill>
        <p:spPr>
          <a:xfrm>
            <a:off x="2544905" y="1227287"/>
            <a:ext cx="4054191" cy="358171"/>
          </a:xfrm>
          <a:prstGeom prst="rect">
            <a:avLst/>
          </a:prstGeom>
        </p:spPr>
      </p:pic>
      <p:sp>
        <p:nvSpPr>
          <p:cNvPr id="21" name="Title 1"/>
          <p:cNvSpPr txBox="1">
            <a:spLocks/>
          </p:cNvSpPr>
          <p:nvPr/>
        </p:nvSpPr>
        <p:spPr bwMode="auto">
          <a:xfrm>
            <a:off x="1" y="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ts val="2800"/>
              </a:lnSpc>
              <a:spcBef>
                <a:spcPct val="0"/>
              </a:spcBef>
              <a:spcAft>
                <a:spcPct val="0"/>
              </a:spcAft>
              <a:defRPr sz="3600" b="1" i="1">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lnSpc>
                <a:spcPts val="2800"/>
              </a:lnSpc>
              <a:spcBef>
                <a:spcPct val="0"/>
              </a:spcBef>
              <a:spcAft>
                <a:spcPct val="0"/>
              </a:spcAft>
              <a:defRPr sz="3600" b="1" i="1">
                <a:solidFill>
                  <a:schemeClr val="accent1"/>
                </a:solidFill>
                <a:latin typeface="Arial" pitchFamily="34" charset="0"/>
              </a:defRPr>
            </a:lvl2pPr>
            <a:lvl3pPr algn="ctr" rtl="0" eaLnBrk="0" fontAlgn="base" hangingPunct="0">
              <a:lnSpc>
                <a:spcPts val="2800"/>
              </a:lnSpc>
              <a:spcBef>
                <a:spcPct val="0"/>
              </a:spcBef>
              <a:spcAft>
                <a:spcPct val="0"/>
              </a:spcAft>
              <a:defRPr sz="3600" b="1" i="1">
                <a:solidFill>
                  <a:schemeClr val="accent1"/>
                </a:solidFill>
                <a:latin typeface="Arial" pitchFamily="34" charset="0"/>
              </a:defRPr>
            </a:lvl3pPr>
            <a:lvl4pPr algn="ctr" rtl="0" eaLnBrk="0" fontAlgn="base" hangingPunct="0">
              <a:lnSpc>
                <a:spcPts val="2800"/>
              </a:lnSpc>
              <a:spcBef>
                <a:spcPct val="0"/>
              </a:spcBef>
              <a:spcAft>
                <a:spcPct val="0"/>
              </a:spcAft>
              <a:defRPr sz="3600" b="1" i="1">
                <a:solidFill>
                  <a:schemeClr val="accent1"/>
                </a:solidFill>
                <a:latin typeface="Arial" pitchFamily="34" charset="0"/>
              </a:defRPr>
            </a:lvl4pPr>
            <a:lvl5pPr algn="ctr" rtl="0" eaLnBrk="0" fontAlgn="base" hangingPunct="0">
              <a:lnSpc>
                <a:spcPts val="2800"/>
              </a:lnSpc>
              <a:spcBef>
                <a:spcPct val="0"/>
              </a:spcBef>
              <a:spcAft>
                <a:spcPct val="0"/>
              </a:spcAft>
              <a:defRPr sz="3600" b="1" i="1">
                <a:solidFill>
                  <a:schemeClr val="accent1"/>
                </a:solidFill>
                <a:latin typeface="Arial" pitchFamily="34" charset="0"/>
              </a:defRPr>
            </a:lvl5pPr>
            <a:lvl6pPr marL="457200" algn="ctr" rtl="0" eaLnBrk="1" fontAlgn="base" hangingPunct="1">
              <a:spcBef>
                <a:spcPct val="0"/>
              </a:spcBef>
              <a:spcAft>
                <a:spcPct val="0"/>
              </a:spcAft>
              <a:defRPr sz="3600" b="1" i="1">
                <a:solidFill>
                  <a:schemeClr val="tx2"/>
                </a:solidFill>
                <a:latin typeface="Arial" pitchFamily="34" charset="0"/>
              </a:defRPr>
            </a:lvl6pPr>
            <a:lvl7pPr marL="914400" algn="ctr" rtl="0" eaLnBrk="1" fontAlgn="base" hangingPunct="1">
              <a:spcBef>
                <a:spcPct val="0"/>
              </a:spcBef>
              <a:spcAft>
                <a:spcPct val="0"/>
              </a:spcAft>
              <a:defRPr sz="3600" b="1" i="1">
                <a:solidFill>
                  <a:schemeClr val="tx2"/>
                </a:solidFill>
                <a:latin typeface="Arial" pitchFamily="34" charset="0"/>
              </a:defRPr>
            </a:lvl7pPr>
            <a:lvl8pPr marL="1371600" algn="ctr" rtl="0" eaLnBrk="1" fontAlgn="base" hangingPunct="1">
              <a:spcBef>
                <a:spcPct val="0"/>
              </a:spcBef>
              <a:spcAft>
                <a:spcPct val="0"/>
              </a:spcAft>
              <a:defRPr sz="3600" b="1" i="1">
                <a:solidFill>
                  <a:schemeClr val="tx2"/>
                </a:solidFill>
                <a:latin typeface="Arial" pitchFamily="34" charset="0"/>
              </a:defRPr>
            </a:lvl8pPr>
            <a:lvl9pPr marL="1828800" algn="ctr" rtl="0" eaLnBrk="1" fontAlgn="base" hangingPunct="1">
              <a:spcBef>
                <a:spcPct val="0"/>
              </a:spcBef>
              <a:spcAft>
                <a:spcPct val="0"/>
              </a:spcAft>
              <a:defRPr sz="3600" b="1" i="1">
                <a:solidFill>
                  <a:schemeClr val="tx2"/>
                </a:solidFill>
                <a:latin typeface="Arial" pitchFamily="34" charset="0"/>
              </a:defRPr>
            </a:lvl9pPr>
          </a:lstStyle>
          <a:p>
            <a:pPr>
              <a:lnSpc>
                <a:spcPct val="100000"/>
              </a:lnSpc>
            </a:pPr>
            <a:r>
              <a:rPr lang="en-US" sz="2800" i="0" dirty="0">
                <a:solidFill>
                  <a:srgbClr val="002060"/>
                </a:solidFill>
                <a:effectLst/>
                <a:latin typeface="Arial"/>
                <a:cs typeface="Arial" pitchFamily="34" charset="0"/>
              </a:rPr>
              <a:t>SWRMC Private Sector </a:t>
            </a:r>
            <a:endParaRPr lang="en-US" sz="1200" kern="0" dirty="0">
              <a:solidFill>
                <a:srgbClr val="002060"/>
              </a:solidFill>
              <a:effectLst/>
              <a:latin typeface="Arial"/>
            </a:endParaRPr>
          </a:p>
        </p:txBody>
      </p:sp>
      <p:sp>
        <p:nvSpPr>
          <p:cNvPr id="10" name="Slide Number Placeholder 1"/>
          <p:cNvSpPr>
            <a:spLocks noGrp="1"/>
          </p:cNvSpPr>
          <p:nvPr>
            <p:ph type="sldNum" sz="quarter" idx="11"/>
          </p:nvPr>
        </p:nvSpPr>
        <p:spPr/>
        <p:txBody>
          <a:bodyPr/>
          <a:lstStyle/>
          <a:p>
            <a:pPr>
              <a:defRPr/>
            </a:pPr>
            <a:fld id="{C6FFFDF7-475E-4D47-8720-BC1BB1C94DBD}" type="slidenum">
              <a:rPr lang="en-US" smtClean="0"/>
              <a:pPr>
                <a:defRPr/>
              </a:pPr>
              <a:t>8</a:t>
            </a:fld>
            <a:endParaRPr lang="en-US" dirty="0"/>
          </a:p>
        </p:txBody>
      </p:sp>
      <p:sp>
        <p:nvSpPr>
          <p:cNvPr id="9" name="TextBox 8"/>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solidFill>
                  <a:srgbClr val="002060"/>
                </a:solidFill>
              </a:rPr>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solidFill>
                <a:srgbClr val="002060"/>
              </a:solidFill>
            </a:endParaRPr>
          </a:p>
          <a:p>
            <a:r>
              <a:rPr lang="en-US" sz="700" dirty="0">
                <a:solidFill>
                  <a:srgbClr val="002060"/>
                </a:solidFill>
              </a:rPr>
              <a:t>“Distribution Statement A: Approved for Public Release; Distribution is unlimited.”</a:t>
            </a:r>
          </a:p>
          <a:p>
            <a:pPr algn="l"/>
            <a:endParaRPr lang="en-US" dirty="0">
              <a:solidFill>
                <a:srgbClr val="002060"/>
              </a:solidFill>
            </a:endParaRPr>
          </a:p>
        </p:txBody>
      </p:sp>
      <p:sp>
        <p:nvSpPr>
          <p:cNvPr id="8" name="TextBox 7">
            <a:extLst>
              <a:ext uri="{FF2B5EF4-FFF2-40B4-BE49-F238E27FC236}">
                <a16:creationId xmlns:a16="http://schemas.microsoft.com/office/drawing/2014/main" id="{CA6B09FD-BD0B-0B7D-52DB-C5B58E3029D1}"/>
              </a:ext>
            </a:extLst>
          </p:cNvPr>
          <p:cNvSpPr txBox="1"/>
          <p:nvPr/>
        </p:nvSpPr>
        <p:spPr>
          <a:xfrm>
            <a:off x="1981200" y="2096865"/>
            <a:ext cx="644728" cy="200055"/>
          </a:xfrm>
          <a:prstGeom prst="rect">
            <a:avLst/>
          </a:prstGeom>
          <a:ln w="28575" cap="flat" cmpd="sng" algn="ctr">
            <a:noFill/>
            <a:prstDash val="solid"/>
          </a:ln>
        </p:spPr>
        <p:style>
          <a:lnRef idx="1">
            <a:schemeClr val="accent1"/>
          </a:lnRef>
          <a:fillRef idx="0">
            <a:schemeClr val="accent1"/>
          </a:fillRef>
          <a:effectRef idx="0">
            <a:schemeClr val="accent1"/>
          </a:effectRef>
          <a:fontRef idx="minor">
            <a:schemeClr val="tx1"/>
          </a:fontRef>
        </p:style>
        <p:txBody>
          <a:bodyPr wrap="none" rtlCol="0">
            <a:spAutoFit/>
          </a:bodyPr>
          <a:lstStyle/>
          <a:p>
            <a:pPr algn="ctr"/>
            <a:r>
              <a:rPr lang="en-US" sz="700" b="0" i="0" kern="0" dirty="0">
                <a:solidFill>
                  <a:srgbClr val="FF0000"/>
                </a:solidFill>
              </a:rPr>
              <a:t>TIME NOW</a:t>
            </a:r>
          </a:p>
        </p:txBody>
      </p:sp>
    </p:spTree>
    <p:extLst>
      <p:ext uri="{BB962C8B-B14F-4D97-AF65-F5344CB8AC3E}">
        <p14:creationId xmlns:p14="http://schemas.microsoft.com/office/powerpoint/2010/main" val="400397308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6FFFDF7-475E-4D47-8720-BC1BB1C94DBD}" type="slidenum">
              <a:rPr lang="en-US" smtClean="0"/>
              <a:pPr>
                <a:defRPr/>
              </a:pPr>
              <a:t>9</a:t>
            </a:fld>
            <a:endParaRPr lang="en-US" dirty="0"/>
          </a:p>
        </p:txBody>
      </p:sp>
      <p:sp>
        <p:nvSpPr>
          <p:cNvPr id="8" name="Title 1"/>
          <p:cNvSpPr>
            <a:spLocks noGrp="1"/>
          </p:cNvSpPr>
          <p:nvPr>
            <p:ph type="title"/>
          </p:nvPr>
        </p:nvSpPr>
        <p:spPr>
          <a:xfrm>
            <a:off x="0" y="0"/>
            <a:ext cx="9144000" cy="1066800"/>
          </a:xfrm>
        </p:spPr>
        <p:txBody>
          <a:bodyPr/>
          <a:lstStyle/>
          <a:p>
            <a:pPr>
              <a:lnSpc>
                <a:spcPct val="100000"/>
              </a:lnSpc>
            </a:pPr>
            <a:r>
              <a:rPr lang="en-US" sz="1200" i="0" dirty="0">
                <a:solidFill>
                  <a:srgbClr val="002060"/>
                </a:solidFill>
                <a:effectLst/>
              </a:rPr>
              <a:t>SWRMC Private Sector </a:t>
            </a:r>
            <a:br>
              <a:rPr lang="en-US" sz="1200" i="0" dirty="0">
                <a:solidFill>
                  <a:srgbClr val="002060"/>
                </a:solidFill>
                <a:effectLst/>
              </a:rPr>
            </a:br>
            <a:r>
              <a:rPr lang="en-US" sz="1200" i="0" dirty="0">
                <a:solidFill>
                  <a:srgbClr val="002060"/>
                </a:solidFill>
                <a:effectLst/>
              </a:rPr>
              <a:t>Workload Forecast with MOD estimates (no AIT) FY24 - FY25</a:t>
            </a:r>
            <a:br>
              <a:rPr lang="en-US" sz="1200" i="0" dirty="0">
                <a:solidFill>
                  <a:srgbClr val="002060"/>
                </a:solidFill>
                <a:effectLst/>
              </a:rPr>
            </a:br>
            <a:r>
              <a:rPr lang="en-US" sz="1200" i="0" dirty="0">
                <a:solidFill>
                  <a:srgbClr val="002060"/>
                </a:solidFill>
                <a:effectLst/>
              </a:rPr>
              <a:t>Industry Forecast - as of 01 JUN 2024</a:t>
            </a:r>
            <a:br>
              <a:rPr lang="en-US" sz="1200" i="0" dirty="0">
                <a:solidFill>
                  <a:srgbClr val="002060"/>
                </a:solidFill>
                <a:effectLst/>
              </a:rPr>
            </a:br>
            <a:endParaRPr lang="en-US" sz="1200" i="0" dirty="0">
              <a:solidFill>
                <a:srgbClr val="002060"/>
              </a:solidFill>
              <a:effectLst/>
            </a:endParaRPr>
          </a:p>
        </p:txBody>
      </p:sp>
      <p:sp>
        <p:nvSpPr>
          <p:cNvPr id="10" name="TextBox 9"/>
          <p:cNvSpPr txBox="1"/>
          <p:nvPr/>
        </p:nvSpPr>
        <p:spPr>
          <a:xfrm>
            <a:off x="170171" y="6303823"/>
            <a:ext cx="8821429" cy="554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eaLnBrk="1" hangingPunct="1">
              <a:spcBef>
                <a:spcPct val="20000"/>
              </a:spcBef>
              <a:buNone/>
              <a:defRPr sz="600">
                <a:solidFill>
                  <a:srgbClr val="000064"/>
                </a:solidFill>
                <a:latin typeface="+mn-lt"/>
              </a:defRPr>
            </a:lvl1pPr>
            <a:lvl2pPr indent="0" eaLnBrk="0" hangingPunct="0">
              <a:spcBef>
                <a:spcPct val="20000"/>
              </a:spcBef>
              <a:buNone/>
              <a:defRPr sz="1200">
                <a:solidFill>
                  <a:schemeClr val="tx1"/>
                </a:solidFill>
                <a:latin typeface="+mn-lt"/>
              </a:defRPr>
            </a:lvl2pPr>
            <a:lvl3pPr indent="0" eaLnBrk="0" hangingPunct="0">
              <a:spcBef>
                <a:spcPct val="20000"/>
              </a:spcBef>
              <a:buNone/>
              <a:defRPr sz="1000">
                <a:solidFill>
                  <a:schemeClr val="tx1"/>
                </a:solidFill>
                <a:latin typeface="+mn-lt"/>
              </a:defRPr>
            </a:lvl3pPr>
            <a:lvl4pPr indent="0" eaLnBrk="0" hangingPunct="0">
              <a:spcBef>
                <a:spcPct val="20000"/>
              </a:spcBef>
              <a:buNone/>
              <a:defRPr sz="900">
                <a:solidFill>
                  <a:schemeClr val="tx1"/>
                </a:solidFill>
                <a:latin typeface="+mn-lt"/>
              </a:defRPr>
            </a:lvl4pPr>
            <a:lvl5pPr indent="0" eaLnBrk="0" hangingPunct="0">
              <a:spcBef>
                <a:spcPct val="20000"/>
              </a:spcBef>
              <a:buNone/>
              <a:defRPr sz="900">
                <a:solidFill>
                  <a:schemeClr val="tx1"/>
                </a:solidFill>
                <a:latin typeface="+mn-lt"/>
              </a:defRPr>
            </a:lvl5pPr>
            <a:lvl6pPr indent="0" fontAlgn="base">
              <a:spcBef>
                <a:spcPct val="20000"/>
              </a:spcBef>
              <a:spcAft>
                <a:spcPct val="0"/>
              </a:spcAft>
              <a:buNone/>
              <a:defRPr sz="900">
                <a:solidFill>
                  <a:schemeClr val="tx1"/>
                </a:solidFill>
                <a:latin typeface="+mn-lt"/>
              </a:defRPr>
            </a:lvl6pPr>
            <a:lvl7pPr indent="0" fontAlgn="base">
              <a:spcBef>
                <a:spcPct val="20000"/>
              </a:spcBef>
              <a:spcAft>
                <a:spcPct val="0"/>
              </a:spcAft>
              <a:buNone/>
              <a:defRPr sz="900">
                <a:solidFill>
                  <a:schemeClr val="tx1"/>
                </a:solidFill>
                <a:latin typeface="+mn-lt"/>
              </a:defRPr>
            </a:lvl7pPr>
            <a:lvl8pPr indent="0" fontAlgn="base">
              <a:spcBef>
                <a:spcPct val="20000"/>
              </a:spcBef>
              <a:spcAft>
                <a:spcPct val="0"/>
              </a:spcAft>
              <a:buNone/>
              <a:defRPr sz="900">
                <a:solidFill>
                  <a:schemeClr val="tx1"/>
                </a:solidFill>
                <a:latin typeface="+mn-lt"/>
              </a:defRPr>
            </a:lvl8pPr>
            <a:lvl9pPr indent="0" fontAlgn="base">
              <a:spcBef>
                <a:spcPct val="20000"/>
              </a:spcBef>
              <a:spcAft>
                <a:spcPct val="0"/>
              </a:spcAft>
              <a:buNone/>
              <a:defRPr sz="900">
                <a:solidFill>
                  <a:schemeClr val="tx1"/>
                </a:solidFill>
                <a:latin typeface="+mn-lt"/>
              </a:defRPr>
            </a:lvl9pPr>
          </a:lstStyle>
          <a:p>
            <a:pPr algn="l"/>
            <a:r>
              <a:rPr lang="en-US" dirty="0"/>
              <a:t>“Intent of this information is to provide U.S. DoD industry contractors a general schedule for information and planning purposes for upcoming surface ship maintenance periods- It does not constitute any request for information or request for proposals or any commitment to contract for work in accordance with this plan.  This information is to assist U.S. DoD industry contractors by providing a broad overview of frequently changing (driven by U.S. Navy operations) maintenance schedules and is not a guarantee of workload or exact ship schedules”</a:t>
            </a:r>
          </a:p>
          <a:p>
            <a:endParaRPr lang="en-US" sz="400" dirty="0"/>
          </a:p>
          <a:p>
            <a:r>
              <a:rPr lang="en-US" sz="700" dirty="0"/>
              <a:t>“Distribution Statement A: Approved for Public Release; Distribution is unlimited.”</a:t>
            </a:r>
          </a:p>
          <a:p>
            <a:pPr algn="l"/>
            <a:endParaRPr lang="en-US" dirty="0"/>
          </a:p>
        </p:txBody>
      </p:sp>
      <p:pic>
        <p:nvPicPr>
          <p:cNvPr id="5" name="Picture 5">
            <a:extLst>
              <a:ext uri="{FF2B5EF4-FFF2-40B4-BE49-F238E27FC236}">
                <a16:creationId xmlns:a16="http://schemas.microsoft.com/office/drawing/2014/main" id="{B7A212FC-2AA8-96F0-E776-8086919E84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898" t="-8607" r="38214" b="-2006"/>
          <a:stretch/>
        </p:blipFill>
        <p:spPr bwMode="auto">
          <a:xfrm>
            <a:off x="3659796" y="751856"/>
            <a:ext cx="1824408" cy="2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stretch>
            <a:fillRect/>
          </a:stretch>
        </p:blipFill>
        <p:spPr>
          <a:xfrm>
            <a:off x="2209800" y="1242946"/>
            <a:ext cx="6400800" cy="4792848"/>
          </a:xfrm>
          <a:prstGeom prst="rect">
            <a:avLst/>
          </a:prstGeom>
        </p:spPr>
      </p:pic>
    </p:spTree>
    <p:extLst>
      <p:ext uri="{BB962C8B-B14F-4D97-AF65-F5344CB8AC3E}">
        <p14:creationId xmlns:p14="http://schemas.microsoft.com/office/powerpoint/2010/main" val="2548591770"/>
      </p:ext>
    </p:extLst>
  </p:cSld>
  <p:clrMapOvr>
    <a:masterClrMapping/>
  </p:clrMapOvr>
  <p:transition spd="slow"/>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RMC">
  <a:themeElements>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lnDef>
    <a:txDef>
      <a:spPr>
        <a:ln w="28575" cap="flat" cmpd="sng" algn="ctr">
          <a:noFill/>
          <a:prstDash val="solid"/>
        </a:ln>
      </a:spPr>
      <a:bodyPr/>
      <a:lstStyle>
        <a:defPPr algn="ctr">
          <a:defRPr sz="1600" u="sng" kern="0" dirty="0"/>
        </a:defPPr>
      </a:lstStyle>
      <a:style>
        <a:lnRef idx="1">
          <a:schemeClr val="accent1"/>
        </a:lnRef>
        <a:fillRef idx="0">
          <a:schemeClr val="accent1"/>
        </a:fillRef>
        <a:effectRef idx="0">
          <a:schemeClr val="accent1"/>
        </a:effectRef>
        <a:fontRef idx="minor">
          <a:schemeClr val="tx1"/>
        </a:fontRef>
      </a: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RMC">
  <a:themeElements>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lnDef>
    <a:txDef>
      <a:spPr>
        <a:ln w="28575" cap="flat" cmpd="sng" algn="ctr">
          <a:noFill/>
          <a:prstDash val="solid"/>
        </a:ln>
      </a:spPr>
      <a:bodyPr/>
      <a:lstStyle>
        <a:defPPr algn="ctr">
          <a:defRPr sz="1600" u="sng" kern="0" dirty="0"/>
        </a:defPPr>
      </a:lstStyle>
      <a:style>
        <a:lnRef idx="1">
          <a:schemeClr val="accent1"/>
        </a:lnRef>
        <a:fillRef idx="0">
          <a:schemeClr val="accent1"/>
        </a:fillRef>
        <a:effectRef idx="0">
          <a:schemeClr val="accent1"/>
        </a:effectRef>
        <a:fontRef idx="minor">
          <a:schemeClr val="tx1"/>
        </a:fontRef>
      </a: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NRMC">
  <a:themeElements>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1"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defRPr>
        </a:defPPr>
      </a:lstStyle>
    </a:lnDef>
    <a:txDef>
      <a:spPr>
        <a:ln w="28575" cap="flat" cmpd="sng" algn="ctr">
          <a:noFill/>
          <a:prstDash val="solid"/>
        </a:ln>
      </a:spPr>
      <a:bodyPr/>
      <a:lstStyle>
        <a:defPPr algn="ctr">
          <a:defRPr sz="1600" u="sng" kern="0" dirty="0"/>
        </a:defPPr>
      </a:lstStyle>
      <a:style>
        <a:lnRef idx="1">
          <a:schemeClr val="accent1"/>
        </a:lnRef>
        <a:fillRef idx="0">
          <a:schemeClr val="accent1"/>
        </a:fillRef>
        <a:effectRef idx="0">
          <a:schemeClr val="accent1"/>
        </a:effectRef>
        <a:fontRef idx="minor">
          <a:schemeClr val="tx1"/>
        </a:fontRef>
      </a: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10.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11.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12.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13.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14.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15.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2.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3.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4.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5.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6.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7.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8.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ppt/theme/themeOverride9.xml><?xml version="1.0" encoding="utf-8"?>
<a:themeOverride xmlns:a="http://schemas.openxmlformats.org/drawingml/2006/main">
  <a:clrScheme name="CNRMC">
    <a:dk1>
      <a:srgbClr val="000000"/>
    </a:dk1>
    <a:lt1>
      <a:srgbClr val="FFFFFF"/>
    </a:lt1>
    <a:dk2>
      <a:srgbClr val="000000"/>
    </a:dk2>
    <a:lt2>
      <a:srgbClr val="808080"/>
    </a:lt2>
    <a:accent1>
      <a:srgbClr val="1D448B"/>
    </a:accent1>
    <a:accent2>
      <a:srgbClr val="D43A3A"/>
    </a:accent2>
    <a:accent3>
      <a:srgbClr val="04A823"/>
    </a:accent3>
    <a:accent4>
      <a:srgbClr val="6C538B"/>
    </a:accent4>
    <a:accent5>
      <a:srgbClr val="3D92AD"/>
    </a:accent5>
    <a:accent6>
      <a:srgbClr val="FFE37D"/>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28dd42-7157-4192-b31e-6c15797035e5" xsi:nil="true"/>
    <lcf76f155ced4ddcb4097134ff3c332f xmlns="eebdf72f-c1a3-4734-97e4-1f574e19cc8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0AB9388F821447A2B3971B61E38F3B" ma:contentTypeVersion="11" ma:contentTypeDescription="Create a new document." ma:contentTypeScope="" ma:versionID="59b9b58f43a73e1b2457ad658da1e943">
  <xsd:schema xmlns:xsd="http://www.w3.org/2001/XMLSchema" xmlns:xs="http://www.w3.org/2001/XMLSchema" xmlns:p="http://schemas.microsoft.com/office/2006/metadata/properties" xmlns:ns2="eebdf72f-c1a3-4734-97e4-1f574e19cc86" xmlns:ns3="fd28dd42-7157-4192-b31e-6c15797035e5" targetNamespace="http://schemas.microsoft.com/office/2006/metadata/properties" ma:root="true" ma:fieldsID="7ed0f0523294fb2b22f892be2bc3bcfc" ns2:_="" ns3:_="">
    <xsd:import namespace="eebdf72f-c1a3-4734-97e4-1f574e19cc86"/>
    <xsd:import namespace="fd28dd42-7157-4192-b31e-6c15797035e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bdf72f-c1a3-4734-97e4-1f574e19cc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28dd42-7157-4192-b31e-6c15797035e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e75eaa9-a88f-402d-973f-3d394c5a434e}" ma:internalName="TaxCatchAll" ma:showField="CatchAllData" ma:web="fd28dd42-7157-4192-b31e-6c15797035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38910A-743D-4A82-A3F1-9471DB8F1426}">
  <ds:schemaRefs>
    <ds:schemaRef ds:uri="http://schemas.microsoft.com/sharepoint/v3/contenttype/forms"/>
  </ds:schemaRefs>
</ds:datastoreItem>
</file>

<file path=customXml/itemProps2.xml><?xml version="1.0" encoding="utf-8"?>
<ds:datastoreItem xmlns:ds="http://schemas.openxmlformats.org/officeDocument/2006/customXml" ds:itemID="{177D9CB2-350E-46D2-AB69-2C8FBDFA2800}">
  <ds:schemaRefs>
    <ds:schemaRef ds:uri="http://schemas.microsoft.com/office/2006/metadata/properties"/>
    <ds:schemaRef ds:uri="http://schemas.microsoft.com/office/infopath/2007/PartnerControls"/>
    <ds:schemaRef ds:uri="fd28dd42-7157-4192-b31e-6c15797035e5"/>
    <ds:schemaRef ds:uri="eebdf72f-c1a3-4734-97e4-1f574e19cc86"/>
  </ds:schemaRefs>
</ds:datastoreItem>
</file>

<file path=customXml/itemProps3.xml><?xml version="1.0" encoding="utf-8"?>
<ds:datastoreItem xmlns:ds="http://schemas.openxmlformats.org/officeDocument/2006/customXml" ds:itemID="{278B030E-7A74-4272-8403-E984E21743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bdf72f-c1a3-4734-97e4-1f574e19cc86"/>
    <ds:schemaRef ds:uri="fd28dd42-7157-4192-b31e-6c15797035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ce0b61c-3e9d-4790-85f1-d44a713bf642}" enabled="0" method="" siteId="{3ce0b61c-3e9d-4790-85f1-d44a713bf642}" removed="1"/>
</clbl:labelList>
</file>

<file path=docProps/app.xml><?xml version="1.0" encoding="utf-8"?>
<Properties xmlns="http://schemas.openxmlformats.org/officeDocument/2006/extended-properties" xmlns:vt="http://schemas.openxmlformats.org/officeDocument/2006/docPropsVTypes">
  <Template/>
  <TotalTime>150084</TotalTime>
  <Words>2635</Words>
  <Application>Microsoft Office PowerPoint</Application>
  <PresentationFormat>On-screen Show (4:3)</PresentationFormat>
  <Paragraphs>135</Paragraphs>
  <Slides>20</Slides>
  <Notes>19</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20</vt:i4>
      </vt:variant>
    </vt:vector>
  </HeadingPairs>
  <TitlesOfParts>
    <vt:vector size="26" baseType="lpstr">
      <vt:lpstr>Arial</vt:lpstr>
      <vt:lpstr>Wingdings</vt:lpstr>
      <vt:lpstr>Custom Design</vt:lpstr>
      <vt:lpstr>NRMC</vt:lpstr>
      <vt:lpstr>1_NRMC</vt:lpstr>
      <vt:lpstr>2_NRMC</vt:lpstr>
      <vt:lpstr>Domestic Private Sector Workload Estimate   FY24 - FY27 Workload as of 01 JUN 2024  Industry Version FY24 Q3 M3</vt:lpstr>
      <vt:lpstr>PowerPoint Presentation</vt:lpstr>
      <vt:lpstr>PowerPoint Presentation</vt:lpstr>
      <vt:lpstr>PowerPoint Presentation</vt:lpstr>
      <vt:lpstr>MARMC Private Sector  Workload Forecast with MOD estimates (no AIT) FY24 - FY25 Industry Forecast - as of 01 JUN 2024 </vt:lpstr>
      <vt:lpstr>MARMC Private Sector  Workload Forecast with MOD estimates (no AIT) FY26 - FY27 Industry Forecast - as of 01 JUN 2024 </vt:lpstr>
      <vt:lpstr>PowerPoint Presentation</vt:lpstr>
      <vt:lpstr>PowerPoint Presentation</vt:lpstr>
      <vt:lpstr>SWRMC Private Sector  Workload Forecast with MOD estimates (no AIT) FY24 - FY25 Industry Forecast - as of 01 JUN 2024 </vt:lpstr>
      <vt:lpstr>SWRMC Private Sector  Workload Forecast with MOD estimates (no AIT) FY26 - FY27 Industry Forecast - as of 01 JUN 2024 </vt:lpstr>
      <vt:lpstr>PowerPoint Presentation</vt:lpstr>
      <vt:lpstr>PowerPoint Presentation</vt:lpstr>
      <vt:lpstr>SERMC Private Sector  Workload Forecast with MOD estimates (no AIT) FY24 - FY25 Industry Forecast - as of 01 JUN 2024 </vt:lpstr>
      <vt:lpstr>SERMC Private Sector  Workload Forecast with MOD estimates (no AIT) FY26 - FY27 Industry Forecast - as of 01 JUN 2024 </vt:lpstr>
      <vt:lpstr>PowerPoint Presentation</vt:lpstr>
      <vt:lpstr>PowerPoint Presentation</vt:lpstr>
      <vt:lpstr>NWRMC Private Sector  Workload Forecast with MOD estimates (no AIT) FY24 - FY27 Industry Forecast - as of 01 JUN 2024 </vt:lpstr>
      <vt:lpstr>PowerPoint Presentation</vt:lpstr>
      <vt:lpstr>PowerPoint Presentation</vt:lpstr>
      <vt:lpstr>HRMC Private Sector  Workload Forecast with MOD estimates (no AIT) FY24 - FY27 Industry Forecast - as of 01 JUN 2024 </vt:lpstr>
    </vt:vector>
  </TitlesOfParts>
  <Manager>John Renner</Manager>
  <Company>Sabre Systems,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NAVSEA 04 PowerPoint Template</dc:title>
  <dc:subject>Standard PowerPoint Template</dc:subject>
  <dc:creator>Shannon Murfree</dc:creator>
  <dc:description>Updated per comments 3-5-04</dc:description>
  <cp:lastModifiedBy>Guerra, Jose G (US)</cp:lastModifiedBy>
  <cp:revision>4094</cp:revision>
  <cp:lastPrinted>2020-03-09T12:13:11Z</cp:lastPrinted>
  <dcterms:created xsi:type="dcterms:W3CDTF">2002-09-24T17:02:49Z</dcterms:created>
  <dcterms:modified xsi:type="dcterms:W3CDTF">2024-07-08T14:48:52Z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0x0101001D0AB9388F821447A2B3971B61E38F3B</vt:lpwstr>
  </property>
</Properties>
</file>